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9" r:id="rId5"/>
    <p:sldId id="275" r:id="rId6"/>
    <p:sldId id="276" r:id="rId7"/>
    <p:sldId id="279" r:id="rId8"/>
    <p:sldId id="274" r:id="rId9"/>
    <p:sldId id="263" r:id="rId10"/>
    <p:sldId id="278" r:id="rId11"/>
    <p:sldId id="288" r:id="rId12"/>
    <p:sldId id="277" r:id="rId13"/>
    <p:sldId id="290" r:id="rId14"/>
    <p:sldId id="271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1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48"/>
      </p:cViewPr>
      <p:guideLst>
        <p:guide orient="horz" pos="218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8" name="图片 46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22" y="0"/>
            <a:ext cx="9640355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54872" y="1860592"/>
            <a:ext cx="8240573" cy="8299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CA" altLang="en-US" sz="4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to get a good sleep?</a:t>
            </a:r>
            <a:r>
              <a:rPr lang="en-US" altLang="zh-CN" sz="4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48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KSO_Shape"/>
          <p:cNvSpPr/>
          <p:nvPr/>
        </p:nvSpPr>
        <p:spPr>
          <a:xfrm>
            <a:off x="-2627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16200000">
            <a:off x="-632" y="5137772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表格 13"/>
          <p:cNvGraphicFramePr/>
          <p:nvPr/>
        </p:nvGraphicFramePr>
        <p:xfrm>
          <a:off x="4343400" y="4490720"/>
          <a:ext cx="3505200" cy="17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177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CA" altLang="en-US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+mn-ea"/>
                        </a:rPr>
                        <a:t>Shan Jiang</a:t>
                      </a:r>
                      <a:endParaRPr lang="en-CA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/>
        </p:nvSpPr>
        <p:spPr>
          <a:xfrm>
            <a:off x="3239784" y="572784"/>
            <a:ext cx="5712431" cy="571243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873612" y="1962715"/>
            <a:ext cx="4444773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altLang="en-US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CA" altLang="en-US" sz="4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KSO_Shape"/>
          <p:cNvSpPr/>
          <p:nvPr/>
        </p:nvSpPr>
        <p:spPr bwMode="auto">
          <a:xfrm>
            <a:off x="4137709" y="2845355"/>
            <a:ext cx="3916577" cy="2908076"/>
          </a:xfrm>
          <a:custGeom>
            <a:avLst/>
            <a:gdLst>
              <a:gd name="T0" fmla="*/ 1584488 w 13171486"/>
              <a:gd name="T1" fmla="*/ 9114 h 9774236"/>
              <a:gd name="T2" fmla="*/ 1584488 w 13171486"/>
              <a:gd name="T3" fmla="*/ 9114 h 9774236"/>
              <a:gd name="T4" fmla="*/ 1584488 w 13171486"/>
              <a:gd name="T5" fmla="*/ 110002 h 9774236"/>
              <a:gd name="T6" fmla="*/ 1711212 w 13171486"/>
              <a:gd name="T7" fmla="*/ 74863 h 9774236"/>
              <a:gd name="T8" fmla="*/ 1711212 w 13171486"/>
              <a:gd name="T9" fmla="*/ 74863 h 9774236"/>
              <a:gd name="T10" fmla="*/ 1711212 w 13171486"/>
              <a:gd name="T11" fmla="*/ 164264 h 9774236"/>
              <a:gd name="T12" fmla="*/ 1711212 w 13171486"/>
              <a:gd name="T13" fmla="*/ 164264 h 9774236"/>
              <a:gd name="T14" fmla="*/ 1015531 w 13171486"/>
              <a:gd name="T15" fmla="*/ 267770 h 9774236"/>
              <a:gd name="T16" fmla="*/ 1015531 w 13171486"/>
              <a:gd name="T17" fmla="*/ 267770 h 9774236"/>
              <a:gd name="T18" fmla="*/ 1015531 w 13171486"/>
              <a:gd name="T19" fmla="*/ 267770 h 9774236"/>
              <a:gd name="T20" fmla="*/ 1275705 w 13171486"/>
              <a:gd name="T21" fmla="*/ 195626 h 9774236"/>
              <a:gd name="T22" fmla="*/ 954121 w 13171486"/>
              <a:gd name="T23" fmla="*/ 277101 h 9774236"/>
              <a:gd name="T24" fmla="*/ 954121 w 13171486"/>
              <a:gd name="T25" fmla="*/ 277101 h 9774236"/>
              <a:gd name="T26" fmla="*/ 954121 w 13171486"/>
              <a:gd name="T27" fmla="*/ 277101 h 9774236"/>
              <a:gd name="T28" fmla="*/ 192690 w 13171486"/>
              <a:gd name="T29" fmla="*/ 0 h 9774236"/>
              <a:gd name="T30" fmla="*/ 799309 w 13171486"/>
              <a:gd name="T31" fmla="*/ 264038 h 9774236"/>
              <a:gd name="T32" fmla="*/ 814700 w 13171486"/>
              <a:gd name="T33" fmla="*/ 267779 h 9774236"/>
              <a:gd name="T34" fmla="*/ 874485 w 13171486"/>
              <a:gd name="T35" fmla="*/ 282309 h 9774236"/>
              <a:gd name="T36" fmla="*/ 826021 w 13171486"/>
              <a:gd name="T37" fmla="*/ 275665 h 9774236"/>
              <a:gd name="T38" fmla="*/ 832227 w 13171486"/>
              <a:gd name="T39" fmla="*/ 278366 h 9774236"/>
              <a:gd name="T40" fmla="*/ 835852 w 13171486"/>
              <a:gd name="T41" fmla="*/ 279944 h 9774236"/>
              <a:gd name="T42" fmla="*/ 892929 w 13171486"/>
              <a:gd name="T43" fmla="*/ 286866 h 9774236"/>
              <a:gd name="T44" fmla="*/ 1791283 w 13171486"/>
              <a:gd name="T45" fmla="*/ 164264 h 9774236"/>
              <a:gd name="T46" fmla="*/ 1800397 w 13171486"/>
              <a:gd name="T47" fmla="*/ 1316935 h 9774236"/>
              <a:gd name="T48" fmla="*/ 902694 w 13171486"/>
              <a:gd name="T49" fmla="*/ 1232307 h 9774236"/>
              <a:gd name="T50" fmla="*/ 902694 w 13171486"/>
              <a:gd name="T51" fmla="*/ 1232307 h 9774236"/>
              <a:gd name="T52" fmla="*/ 4557 w 13171486"/>
              <a:gd name="T53" fmla="*/ 1336030 h 9774236"/>
              <a:gd name="T54" fmla="*/ 0 w 13171486"/>
              <a:gd name="T55" fmla="*/ 178586 h 9774236"/>
              <a:gd name="T56" fmla="*/ 829161 w 13171486"/>
              <a:gd name="T57" fmla="*/ 279133 h 9774236"/>
              <a:gd name="T58" fmla="*/ 804836 w 13171486"/>
              <a:gd name="T59" fmla="*/ 272761 h 9774236"/>
              <a:gd name="T60" fmla="*/ 84628 w 13171486"/>
              <a:gd name="T61" fmla="*/ 174029 h 9774236"/>
              <a:gd name="T62" fmla="*/ 84628 w 13171486"/>
              <a:gd name="T63" fmla="*/ 174029 h 9774236"/>
              <a:gd name="T64" fmla="*/ 84628 w 13171486"/>
              <a:gd name="T65" fmla="*/ 174029 h 9774236"/>
              <a:gd name="T66" fmla="*/ 79854 w 13171486"/>
              <a:gd name="T67" fmla="*/ 89184 h 9774236"/>
              <a:gd name="T68" fmla="*/ 414898 w 13171486"/>
              <a:gd name="T69" fmla="*/ 170612 h 9774236"/>
              <a:gd name="T70" fmla="*/ 192690 w 13171486"/>
              <a:gd name="T71" fmla="*/ 112403 h 9774236"/>
              <a:gd name="T72" fmla="*/ 192690 w 13171486"/>
              <a:gd name="T73" fmla="*/ 112403 h 9774236"/>
              <a:gd name="T74" fmla="*/ 192690 w 13171486"/>
              <a:gd name="T75" fmla="*/ 112403 h 97742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171486" h="9774236">
                <a:moveTo>
                  <a:pt x="11591924" y="66674"/>
                </a:moveTo>
                <a:lnTo>
                  <a:pt x="11591924" y="66674"/>
                </a:lnTo>
                <a:lnTo>
                  <a:pt x="11591924" y="804764"/>
                </a:lnTo>
                <a:lnTo>
                  <a:pt x="12519023" y="547686"/>
                </a:lnTo>
                <a:lnTo>
                  <a:pt x="12519023" y="547687"/>
                </a:lnTo>
                <a:lnTo>
                  <a:pt x="12519023" y="1201737"/>
                </a:lnTo>
                <a:lnTo>
                  <a:pt x="7429498" y="1958975"/>
                </a:lnTo>
                <a:lnTo>
                  <a:pt x="7429499" y="1958974"/>
                </a:lnTo>
                <a:lnTo>
                  <a:pt x="7429498" y="1958974"/>
                </a:lnTo>
                <a:lnTo>
                  <a:pt x="9332900" y="1431175"/>
                </a:lnTo>
                <a:lnTo>
                  <a:pt x="6980236" y="2027237"/>
                </a:lnTo>
                <a:lnTo>
                  <a:pt x="6980237" y="2027237"/>
                </a:lnTo>
                <a:lnTo>
                  <a:pt x="6980236" y="2027237"/>
                </a:lnTo>
                <a:lnTo>
                  <a:pt x="11591924" y="66674"/>
                </a:lnTo>
                <a:close/>
                <a:moveTo>
                  <a:pt x="1409699" y="0"/>
                </a:moveTo>
                <a:lnTo>
                  <a:pt x="5847645" y="1931672"/>
                </a:lnTo>
                <a:lnTo>
                  <a:pt x="5960245" y="1959038"/>
                </a:lnTo>
                <a:lnTo>
                  <a:pt x="6397626" y="2065337"/>
                </a:lnTo>
                <a:lnTo>
                  <a:pt x="6043066" y="2016731"/>
                </a:lnTo>
                <a:lnTo>
                  <a:pt x="6088470" y="2036494"/>
                </a:lnTo>
                <a:lnTo>
                  <a:pt x="6114994" y="2048039"/>
                </a:lnTo>
                <a:lnTo>
                  <a:pt x="6532561" y="2098675"/>
                </a:lnTo>
                <a:lnTo>
                  <a:pt x="13104811" y="1201737"/>
                </a:lnTo>
                <a:lnTo>
                  <a:pt x="13171486" y="9634536"/>
                </a:lnTo>
                <a:lnTo>
                  <a:pt x="6603999" y="9015411"/>
                </a:lnTo>
                <a:lnTo>
                  <a:pt x="6603998" y="9015411"/>
                </a:lnTo>
                <a:lnTo>
                  <a:pt x="33338" y="9774236"/>
                </a:lnTo>
                <a:lnTo>
                  <a:pt x="0" y="1306512"/>
                </a:lnTo>
                <a:lnTo>
                  <a:pt x="6066040" y="2042103"/>
                </a:lnTo>
                <a:lnTo>
                  <a:pt x="5888084" y="1995485"/>
                </a:lnTo>
                <a:lnTo>
                  <a:pt x="619125" y="1273175"/>
                </a:lnTo>
                <a:lnTo>
                  <a:pt x="619125" y="1273174"/>
                </a:lnTo>
                <a:lnTo>
                  <a:pt x="584200" y="652462"/>
                </a:lnTo>
                <a:lnTo>
                  <a:pt x="3035344" y="1248180"/>
                </a:lnTo>
                <a:lnTo>
                  <a:pt x="1409699" y="822325"/>
                </a:lnTo>
                <a:lnTo>
                  <a:pt x="140969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zh-CN" altLang="en-US">
              <a:solidFill>
                <a:srgbClr val="A3170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137709" y="3883894"/>
            <a:ext cx="3927514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altLang="zh-C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RELEASE PRESSURE </a:t>
            </a:r>
            <a:endParaRPr lang="zh-CN" altLang="en-US" sz="2400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-3175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KSO_Shape"/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6513"/>
              <a:gd name="adj2" fmla="val 651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9465">
            <a:off x="14596" y="251712"/>
            <a:ext cx="2839888" cy="1998297"/>
          </a:xfrm>
          <a:prstGeom prst="snip1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1019376" y="5235927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079750" y="1205230"/>
            <a:ext cx="6789420" cy="460375"/>
          </a:xfrm>
          <a:prstGeom prst="rect">
            <a:avLst/>
          </a:prstGeom>
          <a:solidFill>
            <a:srgbClr val="A3170F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“Release Pressure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”</a:t>
            </a:r>
            <a:endParaRPr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12782" y="3343173"/>
            <a:ext cx="5334000" cy="3987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zh-CN" sz="2000" b="1" dirty="0">
                <a:solidFill>
                  <a:schemeClr val="tx1"/>
                </a:solidFill>
                <a:effectLst/>
                <a:latin typeface="+mn-ea"/>
                <a:cs typeface="Calibri" panose="020F0502020204030204" pitchFamily="34" charset="0"/>
              </a:rPr>
              <a:t>Alertness </a:t>
            </a:r>
            <a:r>
              <a:rPr lang="en-CA" altLang="zh-CN" b="1" dirty="0">
                <a:solidFill>
                  <a:schemeClr val="tx1"/>
                </a:solidFill>
                <a:effectLst/>
                <a:latin typeface="+mn-ea"/>
                <a:cs typeface="Calibri" panose="020F0502020204030204" pitchFamily="34" charset="0"/>
              </a:rPr>
              <a:t>Levels</a:t>
            </a:r>
            <a:endParaRPr lang="en-CA" altLang="zh-CN" b="1" dirty="0">
              <a:solidFill>
                <a:schemeClr val="tx1"/>
              </a:solidFill>
              <a:effectLst/>
              <a:latin typeface="+mn-ea"/>
              <a:cs typeface="Calibri" panose="020F050202020403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423" y="61807"/>
            <a:ext cx="1820312" cy="1820312"/>
          </a:xfrm>
          <a:prstGeom prst="rect">
            <a:avLst/>
          </a:prstGeom>
        </p:spPr>
      </p:pic>
      <p:sp>
        <p:nvSpPr>
          <p:cNvPr id="25" name="Text Box 24"/>
          <p:cNvSpPr txBox="1"/>
          <p:nvPr/>
        </p:nvSpPr>
        <p:spPr>
          <a:xfrm>
            <a:off x="2054860" y="3990975"/>
            <a:ext cx="51930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b="1"/>
              <a:t> </a:t>
            </a:r>
            <a:endParaRPr lang="en-CA" b="1"/>
          </a:p>
          <a:p>
            <a:endParaRPr lang="en-CA" b="1"/>
          </a:p>
          <a:p>
            <a:endParaRPr lang="en-CA" b="1"/>
          </a:p>
          <a:p>
            <a:endParaRPr lang="en-CA" b="1"/>
          </a:p>
        </p:txBody>
      </p:sp>
      <p:sp>
        <p:nvSpPr>
          <p:cNvPr id="27" name="Text Box 26"/>
          <p:cNvSpPr txBox="1"/>
          <p:nvPr/>
        </p:nvSpPr>
        <p:spPr>
          <a:xfrm>
            <a:off x="2054860" y="3815080"/>
            <a:ext cx="37833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CA" altLang="en-US" b="1"/>
          </a:p>
        </p:txBody>
      </p:sp>
      <p:sp>
        <p:nvSpPr>
          <p:cNvPr id="2" name="Text Box 1"/>
          <p:cNvSpPr txBox="1"/>
          <p:nvPr/>
        </p:nvSpPr>
        <p:spPr>
          <a:xfrm>
            <a:off x="2054860" y="4166870"/>
            <a:ext cx="41808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CA" altLang="en-US" b="1">
                <a:latin typeface="+mn-ea"/>
              </a:rPr>
              <a:t>F</a:t>
            </a:r>
            <a:r>
              <a:rPr lang="en-US" b="1">
                <a:latin typeface="+mn-ea"/>
              </a:rPr>
              <a:t>ight or </a:t>
            </a:r>
            <a:r>
              <a:rPr lang="en-CA" altLang="en-US" b="1">
                <a:latin typeface="+mn-ea"/>
              </a:rPr>
              <a:t>F</a:t>
            </a:r>
            <a:r>
              <a:rPr lang="en-US" b="1">
                <a:latin typeface="+mn-ea"/>
              </a:rPr>
              <a:t>light </a:t>
            </a:r>
            <a:r>
              <a:rPr lang="en-CA" altLang="en-US" b="1">
                <a:latin typeface="+mn-ea"/>
              </a:rPr>
              <a:t>R</a:t>
            </a:r>
            <a:r>
              <a:rPr lang="en-US" b="1">
                <a:latin typeface="+mn-ea"/>
              </a:rPr>
              <a:t>esponse </a:t>
            </a:r>
            <a:r>
              <a:rPr lang="en-CA" altLang="en-US" b="1">
                <a:latin typeface="+mn-ea"/>
              </a:rPr>
              <a:t>S</a:t>
            </a:r>
            <a:r>
              <a:rPr lang="en-US" b="1">
                <a:latin typeface="+mn-ea"/>
              </a:rPr>
              <a:t>ystem</a:t>
            </a:r>
            <a:endParaRPr lang="en-US" b="1">
              <a:latin typeface="+mn-ea"/>
            </a:endParaRPr>
          </a:p>
        </p:txBody>
      </p:sp>
      <p:pic>
        <p:nvPicPr>
          <p:cNvPr id="31" name="Picture 30" descr="2795194-article-what-is-the-fight-or-flight-response-5a98601d8e1b6e0036df29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580" y="3094990"/>
            <a:ext cx="5643245" cy="3763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-3175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KSO_Shape"/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6513"/>
              <a:gd name="adj2" fmla="val 651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9465">
            <a:off x="14596" y="251712"/>
            <a:ext cx="2839888" cy="1998297"/>
          </a:xfrm>
          <a:prstGeom prst="snip1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901901" y="5070827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079750" y="1205230"/>
            <a:ext cx="6789420" cy="460375"/>
          </a:xfrm>
          <a:prstGeom prst="rect">
            <a:avLst/>
          </a:prstGeom>
          <a:solidFill>
            <a:srgbClr val="A3170F"/>
          </a:solidFill>
        </p:spPr>
        <p:txBody>
          <a:bodyPr wrap="square">
            <a:spAutoFit/>
          </a:bodyPr>
          <a:lstStyle/>
          <a:p>
            <a:pPr algn="ctr"/>
            <a:r>
              <a:rPr lang="en-CA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TIPS</a:t>
            </a:r>
            <a:endParaRPr lang="en-CA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12782" y="3343173"/>
            <a:ext cx="5334000" cy="3987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zh-CN" sz="2000" b="1" dirty="0">
                <a:solidFill>
                  <a:schemeClr val="tx1"/>
                </a:solidFill>
                <a:effectLst/>
                <a:latin typeface="+mn-ea"/>
                <a:cs typeface="Calibri" panose="020F0502020204030204" pitchFamily="34" charset="0"/>
              </a:rPr>
              <a:t>Natural Sunlight</a:t>
            </a:r>
            <a:endParaRPr lang="en-CA" altLang="zh-CN" b="1" dirty="0">
              <a:solidFill>
                <a:schemeClr val="tx1"/>
              </a:solidFill>
              <a:effectLst/>
              <a:latin typeface="+mn-ea"/>
              <a:cs typeface="Calibri" panose="020F050202020403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423" y="61807"/>
            <a:ext cx="1820312" cy="1820312"/>
          </a:xfrm>
          <a:prstGeom prst="rect">
            <a:avLst/>
          </a:prstGeom>
        </p:spPr>
      </p:pic>
      <p:sp>
        <p:nvSpPr>
          <p:cNvPr id="25" name="Text Box 24"/>
          <p:cNvSpPr txBox="1"/>
          <p:nvPr/>
        </p:nvSpPr>
        <p:spPr>
          <a:xfrm>
            <a:off x="2054860" y="3990975"/>
            <a:ext cx="51930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b="1"/>
              <a:t> </a:t>
            </a:r>
            <a:endParaRPr lang="en-CA" b="1"/>
          </a:p>
          <a:p>
            <a:endParaRPr lang="en-CA" b="1"/>
          </a:p>
          <a:p>
            <a:endParaRPr lang="en-CA" b="1"/>
          </a:p>
          <a:p>
            <a:endParaRPr lang="en-CA" b="1"/>
          </a:p>
        </p:txBody>
      </p:sp>
      <p:sp>
        <p:nvSpPr>
          <p:cNvPr id="27" name="Text Box 26"/>
          <p:cNvSpPr txBox="1"/>
          <p:nvPr/>
        </p:nvSpPr>
        <p:spPr>
          <a:xfrm>
            <a:off x="2054860" y="3815080"/>
            <a:ext cx="37833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CA" altLang="en-US" b="1"/>
          </a:p>
        </p:txBody>
      </p:sp>
      <p:sp>
        <p:nvSpPr>
          <p:cNvPr id="2" name="Text Box 1"/>
          <p:cNvSpPr txBox="1"/>
          <p:nvPr/>
        </p:nvSpPr>
        <p:spPr>
          <a:xfrm>
            <a:off x="2054860" y="4183380"/>
            <a:ext cx="41808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 </a:t>
            </a:r>
            <a:r>
              <a:rPr lang="en-CA" altLang="en-US" b="1"/>
              <a:t>Reduce daytime naps</a:t>
            </a:r>
            <a:endParaRPr lang="en-CA" altLang="en-US" b="1"/>
          </a:p>
          <a:p>
            <a:endParaRPr lang="en-CA" altLang="en-US" b="1">
              <a:latin typeface="+mn-ea"/>
            </a:endParaRPr>
          </a:p>
          <a:p>
            <a:endParaRPr lang="en-CA" altLang="en-US" b="1">
              <a:latin typeface="+mn-ea"/>
            </a:endParaRPr>
          </a:p>
          <a:p>
            <a:r>
              <a:rPr lang="en-CA" altLang="en-US" b="1">
                <a:latin typeface="+mn-ea"/>
              </a:rPr>
              <a:t>Exercise</a:t>
            </a:r>
            <a:endParaRPr lang="en-CA" altLang="en-US" b="1">
              <a:latin typeface="+mn-ea"/>
            </a:endParaRPr>
          </a:p>
        </p:txBody>
      </p:sp>
      <p:pic>
        <p:nvPicPr>
          <p:cNvPr id="28" name="Picture 27" descr="sunroo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4945" y="3094990"/>
            <a:ext cx="5643880" cy="3763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图片 2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22" y="0"/>
            <a:ext cx="9640355" cy="6858000"/>
          </a:xfrm>
          <a:prstGeom prst="rect">
            <a:avLst/>
          </a:prstGeom>
        </p:spPr>
      </p:pic>
      <p:sp>
        <p:nvSpPr>
          <p:cNvPr id="25" name="KSO_Shape"/>
          <p:cNvSpPr/>
          <p:nvPr/>
        </p:nvSpPr>
        <p:spPr>
          <a:xfrm>
            <a:off x="-2627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KSO_Shape"/>
          <p:cNvSpPr/>
          <p:nvPr/>
        </p:nvSpPr>
        <p:spPr>
          <a:xfrm rot="16200000">
            <a:off x="-632" y="5137772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969692" y="2390464"/>
            <a:ext cx="4252614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 YOU</a:t>
            </a:r>
            <a:endParaRPr lang="en-US" altLang="zh-CN" sz="8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4905" y="5117224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460938" y="885499"/>
            <a:ext cx="9238590" cy="50922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309527"/>
            <a:ext cx="923859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content</a:t>
            </a:r>
            <a:endParaRPr lang="zh-CN" altLang="en-US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519505" y="2532172"/>
            <a:ext cx="712542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endParaRPr lang="en-US" altLang="zh-CN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CA" altLang="zh-C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MISINFORMATION</a:t>
            </a:r>
            <a:endParaRPr lang="zh-CN" alt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534161" y="3579724"/>
            <a:ext cx="7114824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</a:t>
            </a:r>
            <a:endParaRPr lang="en-US" altLang="zh-CN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CA" altLang="zh-C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WAY YOUR CELLPHONE </a:t>
            </a:r>
            <a:endParaRPr lang="en-CA" altLang="zh-C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575820" y="4676760"/>
            <a:ext cx="703150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</a:t>
            </a:r>
            <a:endParaRPr lang="en-US" altLang="zh-CN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RELEASE PRESSURE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KSO_Shape"/>
          <p:cNvSpPr/>
          <p:nvPr/>
        </p:nvSpPr>
        <p:spPr bwMode="auto">
          <a:xfrm>
            <a:off x="1831751" y="2783522"/>
            <a:ext cx="645903" cy="547140"/>
          </a:xfrm>
          <a:custGeom>
            <a:avLst/>
            <a:gdLst>
              <a:gd name="T0" fmla="*/ 1362577 w 3409"/>
              <a:gd name="T1" fmla="*/ 0 h 3216"/>
              <a:gd name="T2" fmla="*/ 1238994 w 3409"/>
              <a:gd name="T3" fmla="*/ 128869 h 3216"/>
              <a:gd name="T4" fmla="*/ 338532 w 3409"/>
              <a:gd name="T5" fmla="*/ 620579 h 3216"/>
              <a:gd name="T6" fmla="*/ 302091 w 3409"/>
              <a:gd name="T7" fmla="*/ 646458 h 3216"/>
              <a:gd name="T8" fmla="*/ 128336 w 3409"/>
              <a:gd name="T9" fmla="*/ 1570197 h 3216"/>
              <a:gd name="T10" fmla="*/ 1298145 w 3409"/>
              <a:gd name="T11" fmla="*/ 1152428 h 3216"/>
              <a:gd name="T12" fmla="*/ 1426481 w 3409"/>
              <a:gd name="T13" fmla="*/ 1634632 h 3216"/>
              <a:gd name="T14" fmla="*/ 1362577 w 3409"/>
              <a:gd name="T15" fmla="*/ 1698538 h 3216"/>
              <a:gd name="T16" fmla="*/ 0 w 3409"/>
              <a:gd name="T17" fmla="*/ 1698538 h 3216"/>
              <a:gd name="T18" fmla="*/ 0 w 3409"/>
              <a:gd name="T19" fmla="*/ 574102 h 3216"/>
              <a:gd name="T20" fmla="*/ 7922 w 3409"/>
              <a:gd name="T21" fmla="*/ 543469 h 3216"/>
              <a:gd name="T22" fmla="*/ 303147 w 3409"/>
              <a:gd name="T23" fmla="*/ 0 h 3216"/>
              <a:gd name="T24" fmla="*/ 214421 w 3409"/>
              <a:gd name="T25" fmla="*/ 1143978 h 3216"/>
              <a:gd name="T26" fmla="*/ 371804 w 3409"/>
              <a:gd name="T27" fmla="*/ 1037819 h 3216"/>
              <a:gd name="T28" fmla="*/ 424617 w 3409"/>
              <a:gd name="T29" fmla="*/ 1292917 h 3216"/>
              <a:gd name="T30" fmla="*/ 414054 w 3409"/>
              <a:gd name="T31" fmla="*/ 1375309 h 3216"/>
              <a:gd name="T32" fmla="*/ 649072 w 3409"/>
              <a:gd name="T33" fmla="*/ 1408054 h 3216"/>
              <a:gd name="T34" fmla="*/ 908913 w 3409"/>
              <a:gd name="T35" fmla="*/ 1447666 h 3216"/>
              <a:gd name="T36" fmla="*/ 742552 w 3409"/>
              <a:gd name="T37" fmla="*/ 1344676 h 3216"/>
              <a:gd name="T38" fmla="*/ 592034 w 3409"/>
              <a:gd name="T39" fmla="*/ 1330416 h 3216"/>
              <a:gd name="T40" fmla="*/ 604181 w 3409"/>
              <a:gd name="T41" fmla="*/ 1279185 h 3216"/>
              <a:gd name="T42" fmla="*/ 665973 w 3409"/>
              <a:gd name="T43" fmla="*/ 1070565 h 3216"/>
              <a:gd name="T44" fmla="*/ 433067 w 3409"/>
              <a:gd name="T45" fmla="*/ 1185702 h 3216"/>
              <a:gd name="T46" fmla="*/ 474261 w 3409"/>
              <a:gd name="T47" fmla="*/ 954899 h 3216"/>
              <a:gd name="T48" fmla="*/ 354904 w 3409"/>
              <a:gd name="T49" fmla="*/ 173234 h 3216"/>
              <a:gd name="T50" fmla="*/ 281494 w 3409"/>
              <a:gd name="T51" fmla="*/ 577799 h 3216"/>
              <a:gd name="T52" fmla="*/ 960669 w 3409"/>
              <a:gd name="T53" fmla="*/ 921626 h 3216"/>
              <a:gd name="T54" fmla="*/ 931622 w 3409"/>
              <a:gd name="T55" fmla="*/ 1204716 h 3216"/>
              <a:gd name="T56" fmla="*/ 946410 w 3409"/>
              <a:gd name="T57" fmla="*/ 1309818 h 3216"/>
              <a:gd name="T58" fmla="*/ 1019292 w 3409"/>
              <a:gd name="T59" fmla="*/ 1256474 h 3216"/>
              <a:gd name="T60" fmla="*/ 960669 w 3409"/>
              <a:gd name="T61" fmla="*/ 921626 h 3216"/>
              <a:gd name="T62" fmla="*/ 1629283 w 3409"/>
              <a:gd name="T63" fmla="*/ 193304 h 3216"/>
              <a:gd name="T64" fmla="*/ 1383702 w 3409"/>
              <a:gd name="T65" fmla="*/ 199642 h 3216"/>
              <a:gd name="T66" fmla="*/ 1647767 w 3409"/>
              <a:gd name="T67" fmla="*/ 353862 h 3216"/>
              <a:gd name="T68" fmla="*/ 1476653 w 3409"/>
              <a:gd name="T69" fmla="*/ 773743 h 3216"/>
              <a:gd name="T70" fmla="*/ 1793003 w 3409"/>
              <a:gd name="T71" fmla="*/ 366538 h 3216"/>
              <a:gd name="T72" fmla="*/ 1770294 w 3409"/>
              <a:gd name="T73" fmla="*/ 314251 h 3216"/>
              <a:gd name="T74" fmla="*/ 1352014 w 3409"/>
              <a:gd name="T75" fmla="*/ 252985 h 3216"/>
              <a:gd name="T76" fmla="*/ 1255894 w 3409"/>
              <a:gd name="T77" fmla="*/ 1023559 h 3216"/>
              <a:gd name="T78" fmla="*/ 1352014 w 3409"/>
              <a:gd name="T79" fmla="*/ 252985 h 321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409" h="3216">
                <a:moveTo>
                  <a:pt x="646" y="0"/>
                </a:moveTo>
                <a:cubicBezTo>
                  <a:pt x="2580" y="0"/>
                  <a:pt x="2580" y="0"/>
                  <a:pt x="2580" y="0"/>
                </a:cubicBezTo>
                <a:cubicBezTo>
                  <a:pt x="2701" y="0"/>
                  <a:pt x="2701" y="0"/>
                  <a:pt x="2701" y="0"/>
                </a:cubicBezTo>
                <a:cubicBezTo>
                  <a:pt x="2346" y="244"/>
                  <a:pt x="2346" y="244"/>
                  <a:pt x="2346" y="244"/>
                </a:cubicBezTo>
                <a:cubicBezTo>
                  <a:pt x="810" y="244"/>
                  <a:pt x="810" y="244"/>
                  <a:pt x="810" y="244"/>
                </a:cubicBezTo>
                <a:cubicBezTo>
                  <a:pt x="641" y="1175"/>
                  <a:pt x="641" y="1175"/>
                  <a:pt x="641" y="1175"/>
                </a:cubicBezTo>
                <a:cubicBezTo>
                  <a:pt x="630" y="1234"/>
                  <a:pt x="630" y="1234"/>
                  <a:pt x="630" y="1234"/>
                </a:cubicBezTo>
                <a:cubicBezTo>
                  <a:pt x="572" y="1224"/>
                  <a:pt x="572" y="1224"/>
                  <a:pt x="572" y="1224"/>
                </a:cubicBezTo>
                <a:cubicBezTo>
                  <a:pt x="243" y="1169"/>
                  <a:pt x="243" y="1169"/>
                  <a:pt x="243" y="1169"/>
                </a:cubicBezTo>
                <a:cubicBezTo>
                  <a:pt x="243" y="2973"/>
                  <a:pt x="243" y="2973"/>
                  <a:pt x="243" y="2973"/>
                </a:cubicBezTo>
                <a:cubicBezTo>
                  <a:pt x="2458" y="2973"/>
                  <a:pt x="2458" y="2973"/>
                  <a:pt x="2458" y="2973"/>
                </a:cubicBezTo>
                <a:cubicBezTo>
                  <a:pt x="2458" y="2182"/>
                  <a:pt x="2458" y="2182"/>
                  <a:pt x="2458" y="2182"/>
                </a:cubicBezTo>
                <a:cubicBezTo>
                  <a:pt x="2701" y="1862"/>
                  <a:pt x="2701" y="1862"/>
                  <a:pt x="2701" y="1862"/>
                </a:cubicBezTo>
                <a:cubicBezTo>
                  <a:pt x="2701" y="3095"/>
                  <a:pt x="2701" y="3095"/>
                  <a:pt x="2701" y="3095"/>
                </a:cubicBezTo>
                <a:cubicBezTo>
                  <a:pt x="2701" y="3216"/>
                  <a:pt x="2701" y="3216"/>
                  <a:pt x="2701" y="3216"/>
                </a:cubicBezTo>
                <a:cubicBezTo>
                  <a:pt x="2580" y="3216"/>
                  <a:pt x="2580" y="3216"/>
                  <a:pt x="2580" y="3216"/>
                </a:cubicBezTo>
                <a:cubicBezTo>
                  <a:pt x="122" y="3216"/>
                  <a:pt x="122" y="3216"/>
                  <a:pt x="122" y="3216"/>
                </a:cubicBezTo>
                <a:cubicBezTo>
                  <a:pt x="0" y="3216"/>
                  <a:pt x="0" y="3216"/>
                  <a:pt x="0" y="3216"/>
                </a:cubicBezTo>
                <a:cubicBezTo>
                  <a:pt x="0" y="3095"/>
                  <a:pt x="0" y="3095"/>
                  <a:pt x="0" y="3095"/>
                </a:cubicBezTo>
                <a:cubicBezTo>
                  <a:pt x="0" y="1087"/>
                  <a:pt x="0" y="1087"/>
                  <a:pt x="0" y="1087"/>
                </a:cubicBezTo>
                <a:cubicBezTo>
                  <a:pt x="0" y="1057"/>
                  <a:pt x="0" y="1057"/>
                  <a:pt x="0" y="1057"/>
                </a:cubicBezTo>
                <a:cubicBezTo>
                  <a:pt x="15" y="1029"/>
                  <a:pt x="15" y="1029"/>
                  <a:pt x="15" y="1029"/>
                </a:cubicBezTo>
                <a:cubicBezTo>
                  <a:pt x="539" y="64"/>
                  <a:pt x="539" y="64"/>
                  <a:pt x="539" y="64"/>
                </a:cubicBezTo>
                <a:cubicBezTo>
                  <a:pt x="574" y="0"/>
                  <a:pt x="574" y="0"/>
                  <a:pt x="574" y="0"/>
                </a:cubicBezTo>
                <a:cubicBezTo>
                  <a:pt x="646" y="0"/>
                  <a:pt x="646" y="0"/>
                  <a:pt x="646" y="0"/>
                </a:cubicBezTo>
                <a:close/>
                <a:moveTo>
                  <a:pt x="406" y="2166"/>
                </a:moveTo>
                <a:cubicBezTo>
                  <a:pt x="567" y="2251"/>
                  <a:pt x="567" y="2251"/>
                  <a:pt x="567" y="2251"/>
                </a:cubicBezTo>
                <a:cubicBezTo>
                  <a:pt x="572" y="2241"/>
                  <a:pt x="717" y="1843"/>
                  <a:pt x="704" y="1965"/>
                </a:cubicBezTo>
                <a:cubicBezTo>
                  <a:pt x="692" y="2084"/>
                  <a:pt x="615" y="2249"/>
                  <a:pt x="647" y="2358"/>
                </a:cubicBezTo>
                <a:cubicBezTo>
                  <a:pt x="670" y="2436"/>
                  <a:pt x="719" y="2473"/>
                  <a:pt x="804" y="2448"/>
                </a:cubicBezTo>
                <a:cubicBezTo>
                  <a:pt x="839" y="2438"/>
                  <a:pt x="880" y="2419"/>
                  <a:pt x="923" y="2395"/>
                </a:cubicBezTo>
                <a:cubicBezTo>
                  <a:pt x="858" y="2470"/>
                  <a:pt x="802" y="2543"/>
                  <a:pt x="784" y="2604"/>
                </a:cubicBezTo>
                <a:cubicBezTo>
                  <a:pt x="758" y="2691"/>
                  <a:pt x="781" y="2756"/>
                  <a:pt x="879" y="2785"/>
                </a:cubicBezTo>
                <a:cubicBezTo>
                  <a:pt x="1012" y="2824"/>
                  <a:pt x="1133" y="2736"/>
                  <a:pt x="1229" y="2666"/>
                </a:cubicBezTo>
                <a:cubicBezTo>
                  <a:pt x="1239" y="2658"/>
                  <a:pt x="1248" y="2651"/>
                  <a:pt x="1257" y="2645"/>
                </a:cubicBezTo>
                <a:cubicBezTo>
                  <a:pt x="1367" y="2786"/>
                  <a:pt x="1720" y="2741"/>
                  <a:pt x="1721" y="2741"/>
                </a:cubicBezTo>
                <a:cubicBezTo>
                  <a:pt x="1698" y="2560"/>
                  <a:pt x="1698" y="2560"/>
                  <a:pt x="1698" y="2560"/>
                </a:cubicBezTo>
                <a:cubicBezTo>
                  <a:pt x="1697" y="2560"/>
                  <a:pt x="1415" y="2596"/>
                  <a:pt x="1406" y="2546"/>
                </a:cubicBezTo>
                <a:cubicBezTo>
                  <a:pt x="1388" y="2453"/>
                  <a:pt x="1337" y="2426"/>
                  <a:pt x="1262" y="2440"/>
                </a:cubicBezTo>
                <a:cubicBezTo>
                  <a:pt x="1216" y="2449"/>
                  <a:pt x="1172" y="2481"/>
                  <a:pt x="1121" y="2519"/>
                </a:cubicBezTo>
                <a:cubicBezTo>
                  <a:pt x="1079" y="2549"/>
                  <a:pt x="1030" y="2585"/>
                  <a:pt x="988" y="2602"/>
                </a:cubicBezTo>
                <a:cubicBezTo>
                  <a:pt x="1024" y="2552"/>
                  <a:pt x="1085" y="2486"/>
                  <a:pt x="1144" y="2422"/>
                </a:cubicBezTo>
                <a:cubicBezTo>
                  <a:pt x="1232" y="2326"/>
                  <a:pt x="1316" y="2235"/>
                  <a:pt x="1334" y="2167"/>
                </a:cubicBezTo>
                <a:cubicBezTo>
                  <a:pt x="1354" y="2089"/>
                  <a:pt x="1327" y="2045"/>
                  <a:pt x="1261" y="2027"/>
                </a:cubicBezTo>
                <a:cubicBezTo>
                  <a:pt x="1195" y="2010"/>
                  <a:pt x="1095" y="2074"/>
                  <a:pt x="984" y="2145"/>
                </a:cubicBezTo>
                <a:cubicBezTo>
                  <a:pt x="928" y="2181"/>
                  <a:pt x="869" y="2218"/>
                  <a:pt x="820" y="2245"/>
                </a:cubicBezTo>
                <a:cubicBezTo>
                  <a:pt x="826" y="2173"/>
                  <a:pt x="849" y="2064"/>
                  <a:pt x="868" y="1971"/>
                </a:cubicBezTo>
                <a:cubicBezTo>
                  <a:pt x="882" y="1905"/>
                  <a:pt x="894" y="1846"/>
                  <a:pt x="898" y="1808"/>
                </a:cubicBezTo>
                <a:cubicBezTo>
                  <a:pt x="990" y="1069"/>
                  <a:pt x="408" y="2163"/>
                  <a:pt x="406" y="2166"/>
                </a:cubicBezTo>
                <a:close/>
                <a:moveTo>
                  <a:pt x="672" y="328"/>
                </a:moveTo>
                <a:cubicBezTo>
                  <a:pt x="279" y="1052"/>
                  <a:pt x="279" y="1052"/>
                  <a:pt x="279" y="1052"/>
                </a:cubicBezTo>
                <a:cubicBezTo>
                  <a:pt x="533" y="1094"/>
                  <a:pt x="533" y="1094"/>
                  <a:pt x="533" y="1094"/>
                </a:cubicBezTo>
                <a:cubicBezTo>
                  <a:pt x="672" y="328"/>
                  <a:pt x="672" y="328"/>
                  <a:pt x="672" y="328"/>
                </a:cubicBezTo>
                <a:close/>
                <a:moveTo>
                  <a:pt x="1819" y="1745"/>
                </a:moveTo>
                <a:cubicBezTo>
                  <a:pt x="1730" y="2262"/>
                  <a:pt x="1730" y="2262"/>
                  <a:pt x="1730" y="2262"/>
                </a:cubicBezTo>
                <a:cubicBezTo>
                  <a:pt x="1764" y="2281"/>
                  <a:pt x="1764" y="2281"/>
                  <a:pt x="1764" y="2281"/>
                </a:cubicBezTo>
                <a:cubicBezTo>
                  <a:pt x="1723" y="2439"/>
                  <a:pt x="1723" y="2439"/>
                  <a:pt x="1723" y="2439"/>
                </a:cubicBezTo>
                <a:cubicBezTo>
                  <a:pt x="1792" y="2480"/>
                  <a:pt x="1792" y="2480"/>
                  <a:pt x="1792" y="2480"/>
                </a:cubicBezTo>
                <a:cubicBezTo>
                  <a:pt x="1905" y="2364"/>
                  <a:pt x="1905" y="2364"/>
                  <a:pt x="1905" y="2364"/>
                </a:cubicBezTo>
                <a:cubicBezTo>
                  <a:pt x="1930" y="2379"/>
                  <a:pt x="1930" y="2379"/>
                  <a:pt x="1930" y="2379"/>
                </a:cubicBezTo>
                <a:cubicBezTo>
                  <a:pt x="2319" y="2038"/>
                  <a:pt x="2319" y="2038"/>
                  <a:pt x="2319" y="2038"/>
                </a:cubicBezTo>
                <a:cubicBezTo>
                  <a:pt x="1819" y="1745"/>
                  <a:pt x="1819" y="1745"/>
                  <a:pt x="1819" y="1745"/>
                </a:cubicBezTo>
                <a:close/>
                <a:moveTo>
                  <a:pt x="3094" y="444"/>
                </a:moveTo>
                <a:cubicBezTo>
                  <a:pt x="3085" y="366"/>
                  <a:pt x="3085" y="366"/>
                  <a:pt x="3085" y="366"/>
                </a:cubicBezTo>
                <a:cubicBezTo>
                  <a:pt x="2885" y="248"/>
                  <a:pt x="2885" y="248"/>
                  <a:pt x="2885" y="248"/>
                </a:cubicBezTo>
                <a:cubicBezTo>
                  <a:pt x="2620" y="378"/>
                  <a:pt x="2620" y="378"/>
                  <a:pt x="2620" y="378"/>
                </a:cubicBezTo>
                <a:cubicBezTo>
                  <a:pt x="2848" y="511"/>
                  <a:pt x="2848" y="511"/>
                  <a:pt x="2848" y="511"/>
                </a:cubicBezTo>
                <a:cubicBezTo>
                  <a:pt x="3120" y="670"/>
                  <a:pt x="3120" y="670"/>
                  <a:pt x="3120" y="670"/>
                </a:cubicBezTo>
                <a:cubicBezTo>
                  <a:pt x="3201" y="718"/>
                  <a:pt x="3201" y="718"/>
                  <a:pt x="3201" y="718"/>
                </a:cubicBezTo>
                <a:cubicBezTo>
                  <a:pt x="3126" y="1003"/>
                  <a:pt x="2993" y="1253"/>
                  <a:pt x="2796" y="1465"/>
                </a:cubicBezTo>
                <a:cubicBezTo>
                  <a:pt x="2929" y="1589"/>
                  <a:pt x="2929" y="1589"/>
                  <a:pt x="2929" y="1589"/>
                </a:cubicBezTo>
                <a:cubicBezTo>
                  <a:pt x="3163" y="1336"/>
                  <a:pt x="3316" y="1037"/>
                  <a:pt x="3395" y="694"/>
                </a:cubicBezTo>
                <a:cubicBezTo>
                  <a:pt x="3409" y="629"/>
                  <a:pt x="3409" y="629"/>
                  <a:pt x="3409" y="629"/>
                </a:cubicBezTo>
                <a:cubicBezTo>
                  <a:pt x="3352" y="595"/>
                  <a:pt x="3352" y="595"/>
                  <a:pt x="3352" y="595"/>
                </a:cubicBezTo>
                <a:cubicBezTo>
                  <a:pt x="3094" y="444"/>
                  <a:pt x="3094" y="444"/>
                  <a:pt x="3094" y="444"/>
                </a:cubicBezTo>
                <a:close/>
                <a:moveTo>
                  <a:pt x="2560" y="479"/>
                </a:moveTo>
                <a:cubicBezTo>
                  <a:pt x="2250" y="824"/>
                  <a:pt x="2026" y="1215"/>
                  <a:pt x="1878" y="1645"/>
                </a:cubicBezTo>
                <a:cubicBezTo>
                  <a:pt x="2044" y="1743"/>
                  <a:pt x="2211" y="1841"/>
                  <a:pt x="2378" y="1938"/>
                </a:cubicBezTo>
                <a:cubicBezTo>
                  <a:pt x="2664" y="1579"/>
                  <a:pt x="2893" y="1191"/>
                  <a:pt x="3060" y="772"/>
                </a:cubicBezTo>
                <a:cubicBezTo>
                  <a:pt x="2894" y="675"/>
                  <a:pt x="2727" y="577"/>
                  <a:pt x="2560" y="4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zh-CN" altLang="en-US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KSO_Shape"/>
          <p:cNvSpPr/>
          <p:nvPr/>
        </p:nvSpPr>
        <p:spPr bwMode="auto">
          <a:xfrm>
            <a:off x="1732118" y="3910894"/>
            <a:ext cx="716180" cy="531767"/>
          </a:xfrm>
          <a:custGeom>
            <a:avLst/>
            <a:gdLst>
              <a:gd name="T0" fmla="*/ 1584488 w 13171486"/>
              <a:gd name="T1" fmla="*/ 9114 h 9774236"/>
              <a:gd name="T2" fmla="*/ 1584488 w 13171486"/>
              <a:gd name="T3" fmla="*/ 9114 h 9774236"/>
              <a:gd name="T4" fmla="*/ 1584488 w 13171486"/>
              <a:gd name="T5" fmla="*/ 110002 h 9774236"/>
              <a:gd name="T6" fmla="*/ 1711212 w 13171486"/>
              <a:gd name="T7" fmla="*/ 74863 h 9774236"/>
              <a:gd name="T8" fmla="*/ 1711212 w 13171486"/>
              <a:gd name="T9" fmla="*/ 74863 h 9774236"/>
              <a:gd name="T10" fmla="*/ 1711212 w 13171486"/>
              <a:gd name="T11" fmla="*/ 164264 h 9774236"/>
              <a:gd name="T12" fmla="*/ 1711212 w 13171486"/>
              <a:gd name="T13" fmla="*/ 164264 h 9774236"/>
              <a:gd name="T14" fmla="*/ 1015531 w 13171486"/>
              <a:gd name="T15" fmla="*/ 267770 h 9774236"/>
              <a:gd name="T16" fmla="*/ 1015531 w 13171486"/>
              <a:gd name="T17" fmla="*/ 267770 h 9774236"/>
              <a:gd name="T18" fmla="*/ 1015531 w 13171486"/>
              <a:gd name="T19" fmla="*/ 267770 h 9774236"/>
              <a:gd name="T20" fmla="*/ 1275705 w 13171486"/>
              <a:gd name="T21" fmla="*/ 195626 h 9774236"/>
              <a:gd name="T22" fmla="*/ 954121 w 13171486"/>
              <a:gd name="T23" fmla="*/ 277101 h 9774236"/>
              <a:gd name="T24" fmla="*/ 954121 w 13171486"/>
              <a:gd name="T25" fmla="*/ 277101 h 9774236"/>
              <a:gd name="T26" fmla="*/ 954121 w 13171486"/>
              <a:gd name="T27" fmla="*/ 277101 h 9774236"/>
              <a:gd name="T28" fmla="*/ 192690 w 13171486"/>
              <a:gd name="T29" fmla="*/ 0 h 9774236"/>
              <a:gd name="T30" fmla="*/ 799309 w 13171486"/>
              <a:gd name="T31" fmla="*/ 264038 h 9774236"/>
              <a:gd name="T32" fmla="*/ 814700 w 13171486"/>
              <a:gd name="T33" fmla="*/ 267779 h 9774236"/>
              <a:gd name="T34" fmla="*/ 874485 w 13171486"/>
              <a:gd name="T35" fmla="*/ 282309 h 9774236"/>
              <a:gd name="T36" fmla="*/ 826021 w 13171486"/>
              <a:gd name="T37" fmla="*/ 275665 h 9774236"/>
              <a:gd name="T38" fmla="*/ 832227 w 13171486"/>
              <a:gd name="T39" fmla="*/ 278366 h 9774236"/>
              <a:gd name="T40" fmla="*/ 835852 w 13171486"/>
              <a:gd name="T41" fmla="*/ 279944 h 9774236"/>
              <a:gd name="T42" fmla="*/ 892929 w 13171486"/>
              <a:gd name="T43" fmla="*/ 286866 h 9774236"/>
              <a:gd name="T44" fmla="*/ 1791283 w 13171486"/>
              <a:gd name="T45" fmla="*/ 164264 h 9774236"/>
              <a:gd name="T46" fmla="*/ 1800397 w 13171486"/>
              <a:gd name="T47" fmla="*/ 1316935 h 9774236"/>
              <a:gd name="T48" fmla="*/ 902694 w 13171486"/>
              <a:gd name="T49" fmla="*/ 1232307 h 9774236"/>
              <a:gd name="T50" fmla="*/ 902694 w 13171486"/>
              <a:gd name="T51" fmla="*/ 1232307 h 9774236"/>
              <a:gd name="T52" fmla="*/ 4557 w 13171486"/>
              <a:gd name="T53" fmla="*/ 1336030 h 9774236"/>
              <a:gd name="T54" fmla="*/ 0 w 13171486"/>
              <a:gd name="T55" fmla="*/ 178586 h 9774236"/>
              <a:gd name="T56" fmla="*/ 829161 w 13171486"/>
              <a:gd name="T57" fmla="*/ 279133 h 9774236"/>
              <a:gd name="T58" fmla="*/ 804836 w 13171486"/>
              <a:gd name="T59" fmla="*/ 272761 h 9774236"/>
              <a:gd name="T60" fmla="*/ 84628 w 13171486"/>
              <a:gd name="T61" fmla="*/ 174029 h 9774236"/>
              <a:gd name="T62" fmla="*/ 84628 w 13171486"/>
              <a:gd name="T63" fmla="*/ 174029 h 9774236"/>
              <a:gd name="T64" fmla="*/ 84628 w 13171486"/>
              <a:gd name="T65" fmla="*/ 174029 h 9774236"/>
              <a:gd name="T66" fmla="*/ 79854 w 13171486"/>
              <a:gd name="T67" fmla="*/ 89184 h 9774236"/>
              <a:gd name="T68" fmla="*/ 414898 w 13171486"/>
              <a:gd name="T69" fmla="*/ 170612 h 9774236"/>
              <a:gd name="T70" fmla="*/ 192690 w 13171486"/>
              <a:gd name="T71" fmla="*/ 112403 h 9774236"/>
              <a:gd name="T72" fmla="*/ 192690 w 13171486"/>
              <a:gd name="T73" fmla="*/ 112403 h 9774236"/>
              <a:gd name="T74" fmla="*/ 192690 w 13171486"/>
              <a:gd name="T75" fmla="*/ 112403 h 97742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171486" h="9774236">
                <a:moveTo>
                  <a:pt x="11591924" y="66674"/>
                </a:moveTo>
                <a:lnTo>
                  <a:pt x="11591924" y="66674"/>
                </a:lnTo>
                <a:lnTo>
                  <a:pt x="11591924" y="804764"/>
                </a:lnTo>
                <a:lnTo>
                  <a:pt x="12519023" y="547686"/>
                </a:lnTo>
                <a:lnTo>
                  <a:pt x="12519023" y="547687"/>
                </a:lnTo>
                <a:lnTo>
                  <a:pt x="12519023" y="1201737"/>
                </a:lnTo>
                <a:lnTo>
                  <a:pt x="7429498" y="1958975"/>
                </a:lnTo>
                <a:lnTo>
                  <a:pt x="7429499" y="1958974"/>
                </a:lnTo>
                <a:lnTo>
                  <a:pt x="7429498" y="1958974"/>
                </a:lnTo>
                <a:lnTo>
                  <a:pt x="9332900" y="1431175"/>
                </a:lnTo>
                <a:lnTo>
                  <a:pt x="6980236" y="2027237"/>
                </a:lnTo>
                <a:lnTo>
                  <a:pt x="6980237" y="2027237"/>
                </a:lnTo>
                <a:lnTo>
                  <a:pt x="6980236" y="2027237"/>
                </a:lnTo>
                <a:lnTo>
                  <a:pt x="11591924" y="66674"/>
                </a:lnTo>
                <a:close/>
                <a:moveTo>
                  <a:pt x="1409699" y="0"/>
                </a:moveTo>
                <a:lnTo>
                  <a:pt x="5847645" y="1931672"/>
                </a:lnTo>
                <a:lnTo>
                  <a:pt x="5960245" y="1959038"/>
                </a:lnTo>
                <a:lnTo>
                  <a:pt x="6397626" y="2065337"/>
                </a:lnTo>
                <a:lnTo>
                  <a:pt x="6043066" y="2016731"/>
                </a:lnTo>
                <a:lnTo>
                  <a:pt x="6088470" y="2036494"/>
                </a:lnTo>
                <a:lnTo>
                  <a:pt x="6114994" y="2048039"/>
                </a:lnTo>
                <a:lnTo>
                  <a:pt x="6532561" y="2098675"/>
                </a:lnTo>
                <a:lnTo>
                  <a:pt x="13104811" y="1201737"/>
                </a:lnTo>
                <a:lnTo>
                  <a:pt x="13171486" y="9634536"/>
                </a:lnTo>
                <a:lnTo>
                  <a:pt x="6603999" y="9015411"/>
                </a:lnTo>
                <a:lnTo>
                  <a:pt x="6603998" y="9015411"/>
                </a:lnTo>
                <a:lnTo>
                  <a:pt x="33338" y="9774236"/>
                </a:lnTo>
                <a:lnTo>
                  <a:pt x="0" y="1306512"/>
                </a:lnTo>
                <a:lnTo>
                  <a:pt x="6066040" y="2042103"/>
                </a:lnTo>
                <a:lnTo>
                  <a:pt x="5888084" y="1995485"/>
                </a:lnTo>
                <a:lnTo>
                  <a:pt x="619125" y="1273175"/>
                </a:lnTo>
                <a:lnTo>
                  <a:pt x="619125" y="1273174"/>
                </a:lnTo>
                <a:lnTo>
                  <a:pt x="584200" y="652462"/>
                </a:lnTo>
                <a:lnTo>
                  <a:pt x="3035344" y="1248180"/>
                </a:lnTo>
                <a:lnTo>
                  <a:pt x="1409699" y="822325"/>
                </a:lnTo>
                <a:lnTo>
                  <a:pt x="140969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zh-CN" altLang="en-US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KSO_Shape"/>
          <p:cNvSpPr/>
          <p:nvPr/>
        </p:nvSpPr>
        <p:spPr bwMode="auto">
          <a:xfrm>
            <a:off x="1852986" y="4972435"/>
            <a:ext cx="604120" cy="590024"/>
          </a:xfrm>
          <a:custGeom>
            <a:avLst/>
            <a:gdLst>
              <a:gd name="T0" fmla="*/ 2147483646 w 6333"/>
              <a:gd name="T1" fmla="*/ 2147483646 h 6185"/>
              <a:gd name="T2" fmla="*/ 2147483646 w 6333"/>
              <a:gd name="T3" fmla="*/ 2147483646 h 6185"/>
              <a:gd name="T4" fmla="*/ 2147483646 w 6333"/>
              <a:gd name="T5" fmla="*/ 2147483646 h 6185"/>
              <a:gd name="T6" fmla="*/ 2147483646 w 6333"/>
              <a:gd name="T7" fmla="*/ 2147483646 h 6185"/>
              <a:gd name="T8" fmla="*/ 2147483646 w 6333"/>
              <a:gd name="T9" fmla="*/ 2147483646 h 6185"/>
              <a:gd name="T10" fmla="*/ 2147483646 w 6333"/>
              <a:gd name="T11" fmla="*/ 2147483646 h 6185"/>
              <a:gd name="T12" fmla="*/ 2147483646 w 6333"/>
              <a:gd name="T13" fmla="*/ 2147483646 h 6185"/>
              <a:gd name="T14" fmla="*/ 2147483646 w 6333"/>
              <a:gd name="T15" fmla="*/ 2147483646 h 6185"/>
              <a:gd name="T16" fmla="*/ 2147483646 w 6333"/>
              <a:gd name="T17" fmla="*/ 2147483646 h 6185"/>
              <a:gd name="T18" fmla="*/ 2147483646 w 6333"/>
              <a:gd name="T19" fmla="*/ 2147483646 h 6185"/>
              <a:gd name="T20" fmla="*/ 2147483646 w 6333"/>
              <a:gd name="T21" fmla="*/ 2147483646 h 6185"/>
              <a:gd name="T22" fmla="*/ 2147483646 w 6333"/>
              <a:gd name="T23" fmla="*/ 2147483646 h 6185"/>
              <a:gd name="T24" fmla="*/ 2147483646 w 6333"/>
              <a:gd name="T25" fmla="*/ 2147483646 h 6185"/>
              <a:gd name="T26" fmla="*/ 2147483646 w 6333"/>
              <a:gd name="T27" fmla="*/ 2147483646 h 6185"/>
              <a:gd name="T28" fmla="*/ 2147483646 w 6333"/>
              <a:gd name="T29" fmla="*/ 2147483646 h 6185"/>
              <a:gd name="T30" fmla="*/ 2147483646 w 6333"/>
              <a:gd name="T31" fmla="*/ 2147483646 h 6185"/>
              <a:gd name="T32" fmla="*/ 2147483646 w 6333"/>
              <a:gd name="T33" fmla="*/ 2147483646 h 6185"/>
              <a:gd name="T34" fmla="*/ 2147483646 w 6333"/>
              <a:gd name="T35" fmla="*/ 2147483646 h 6185"/>
              <a:gd name="T36" fmla="*/ 2147483646 w 6333"/>
              <a:gd name="T37" fmla="*/ 2147483646 h 6185"/>
              <a:gd name="T38" fmla="*/ 2147483646 w 6333"/>
              <a:gd name="T39" fmla="*/ 2147483646 h 6185"/>
              <a:gd name="T40" fmla="*/ 2147483646 w 6333"/>
              <a:gd name="T41" fmla="*/ 2147483646 h 6185"/>
              <a:gd name="T42" fmla="*/ 2147483646 w 6333"/>
              <a:gd name="T43" fmla="*/ 2147483646 h 6185"/>
              <a:gd name="T44" fmla="*/ 2147483646 w 6333"/>
              <a:gd name="T45" fmla="*/ 2147483646 h 6185"/>
              <a:gd name="T46" fmla="*/ 2147483646 w 6333"/>
              <a:gd name="T47" fmla="*/ 2147483646 h 6185"/>
              <a:gd name="T48" fmla="*/ 2147483646 w 6333"/>
              <a:gd name="T49" fmla="*/ 2147483646 h 6185"/>
              <a:gd name="T50" fmla="*/ 2147483646 w 6333"/>
              <a:gd name="T51" fmla="*/ 2147483646 h 6185"/>
              <a:gd name="T52" fmla="*/ 2147483646 w 6333"/>
              <a:gd name="T53" fmla="*/ 2147483646 h 6185"/>
              <a:gd name="T54" fmla="*/ 2147483646 w 6333"/>
              <a:gd name="T55" fmla="*/ 2147483646 h 6185"/>
              <a:gd name="T56" fmla="*/ 2147483646 w 6333"/>
              <a:gd name="T57" fmla="*/ 2147483646 h 6185"/>
              <a:gd name="T58" fmla="*/ 2147483646 w 6333"/>
              <a:gd name="T59" fmla="*/ 2147483646 h 6185"/>
              <a:gd name="T60" fmla="*/ 2147483646 w 6333"/>
              <a:gd name="T61" fmla="*/ 2147483646 h 6185"/>
              <a:gd name="T62" fmla="*/ 2147483646 w 6333"/>
              <a:gd name="T63" fmla="*/ 2147483646 h 6185"/>
              <a:gd name="T64" fmla="*/ 2147483646 w 6333"/>
              <a:gd name="T65" fmla="*/ 2147483646 h 6185"/>
              <a:gd name="T66" fmla="*/ 2147483646 w 6333"/>
              <a:gd name="T67" fmla="*/ 2147483646 h 6185"/>
              <a:gd name="T68" fmla="*/ 2147483646 w 6333"/>
              <a:gd name="T69" fmla="*/ 2147483646 h 6185"/>
              <a:gd name="T70" fmla="*/ 2147483646 w 6333"/>
              <a:gd name="T71" fmla="*/ 2147483646 h 6185"/>
              <a:gd name="T72" fmla="*/ 2147483646 w 6333"/>
              <a:gd name="T73" fmla="*/ 2147483646 h 6185"/>
              <a:gd name="T74" fmla="*/ 2147483646 w 6333"/>
              <a:gd name="T75" fmla="*/ 2147483646 h 6185"/>
              <a:gd name="T76" fmla="*/ 2147483646 w 6333"/>
              <a:gd name="T77" fmla="*/ 2147483646 h 6185"/>
              <a:gd name="T78" fmla="*/ 2147483646 w 6333"/>
              <a:gd name="T79" fmla="*/ 2147483646 h 6185"/>
              <a:gd name="T80" fmla="*/ 2147483646 w 6333"/>
              <a:gd name="T81" fmla="*/ 2147483646 h 6185"/>
              <a:gd name="T82" fmla="*/ 2147483646 w 6333"/>
              <a:gd name="T83" fmla="*/ 2147483646 h 6185"/>
              <a:gd name="T84" fmla="*/ 2147483646 w 6333"/>
              <a:gd name="T85" fmla="*/ 2147483646 h 6185"/>
              <a:gd name="T86" fmla="*/ 2147483646 w 6333"/>
              <a:gd name="T87" fmla="*/ 2147483646 h 6185"/>
              <a:gd name="T88" fmla="*/ 2147483646 w 6333"/>
              <a:gd name="T89" fmla="*/ 2147483646 h 6185"/>
              <a:gd name="T90" fmla="*/ 2147483646 w 6333"/>
              <a:gd name="T91" fmla="*/ 2147483646 h 6185"/>
              <a:gd name="T92" fmla="*/ 2147483646 w 6333"/>
              <a:gd name="T93" fmla="*/ 2147483646 h 6185"/>
              <a:gd name="T94" fmla="*/ 2147483646 w 6333"/>
              <a:gd name="T95" fmla="*/ 2147483646 h 6185"/>
              <a:gd name="T96" fmla="*/ 2147483646 w 6333"/>
              <a:gd name="T97" fmla="*/ 2147483646 h 6185"/>
              <a:gd name="T98" fmla="*/ 2147483646 w 6333"/>
              <a:gd name="T99" fmla="*/ 2147483646 h 6185"/>
              <a:gd name="T100" fmla="*/ 2147483646 w 6333"/>
              <a:gd name="T101" fmla="*/ 2147483646 h 6185"/>
              <a:gd name="T102" fmla="*/ 2147483646 w 6333"/>
              <a:gd name="T103" fmla="*/ 2147483646 h 6185"/>
              <a:gd name="T104" fmla="*/ 2147483646 w 6333"/>
              <a:gd name="T105" fmla="*/ 2147483646 h 6185"/>
              <a:gd name="T106" fmla="*/ 2147483646 w 6333"/>
              <a:gd name="T107" fmla="*/ 2147483646 h 6185"/>
              <a:gd name="T108" fmla="*/ 2147483646 w 6333"/>
              <a:gd name="T109" fmla="*/ 2147483646 h 6185"/>
              <a:gd name="T110" fmla="*/ 2147483646 w 6333"/>
              <a:gd name="T111" fmla="*/ 2147483646 h 6185"/>
              <a:gd name="T112" fmla="*/ 2147483646 w 6333"/>
              <a:gd name="T113" fmla="*/ 2147483646 h 6185"/>
              <a:gd name="T114" fmla="*/ 2147483646 w 6333"/>
              <a:gd name="T115" fmla="*/ 2147483646 h 618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333" h="6185">
                <a:moveTo>
                  <a:pt x="3161" y="0"/>
                </a:moveTo>
                <a:lnTo>
                  <a:pt x="0" y="1572"/>
                </a:lnTo>
                <a:lnTo>
                  <a:pt x="0" y="2483"/>
                </a:lnTo>
                <a:lnTo>
                  <a:pt x="530" y="2483"/>
                </a:lnTo>
                <a:lnTo>
                  <a:pt x="530" y="1871"/>
                </a:lnTo>
                <a:lnTo>
                  <a:pt x="5807" y="1871"/>
                </a:lnTo>
                <a:lnTo>
                  <a:pt x="5807" y="2483"/>
                </a:lnTo>
                <a:lnTo>
                  <a:pt x="6333" y="2483"/>
                </a:lnTo>
                <a:lnTo>
                  <a:pt x="6333" y="1572"/>
                </a:lnTo>
                <a:lnTo>
                  <a:pt x="3161" y="0"/>
                </a:lnTo>
                <a:close/>
                <a:moveTo>
                  <a:pt x="3161" y="4863"/>
                </a:moveTo>
                <a:lnTo>
                  <a:pt x="3161" y="4863"/>
                </a:lnTo>
                <a:lnTo>
                  <a:pt x="3116" y="4862"/>
                </a:lnTo>
                <a:lnTo>
                  <a:pt x="3072" y="4858"/>
                </a:lnTo>
                <a:lnTo>
                  <a:pt x="3028" y="4852"/>
                </a:lnTo>
                <a:lnTo>
                  <a:pt x="2985" y="4845"/>
                </a:lnTo>
                <a:lnTo>
                  <a:pt x="2943" y="4835"/>
                </a:lnTo>
                <a:lnTo>
                  <a:pt x="2902" y="4825"/>
                </a:lnTo>
                <a:lnTo>
                  <a:pt x="2861" y="4810"/>
                </a:lnTo>
                <a:lnTo>
                  <a:pt x="2821" y="4796"/>
                </a:lnTo>
                <a:lnTo>
                  <a:pt x="2782" y="4778"/>
                </a:lnTo>
                <a:lnTo>
                  <a:pt x="2745" y="4760"/>
                </a:lnTo>
                <a:lnTo>
                  <a:pt x="2708" y="4740"/>
                </a:lnTo>
                <a:lnTo>
                  <a:pt x="2672" y="4717"/>
                </a:lnTo>
                <a:lnTo>
                  <a:pt x="2638" y="4693"/>
                </a:lnTo>
                <a:lnTo>
                  <a:pt x="2605" y="4668"/>
                </a:lnTo>
                <a:lnTo>
                  <a:pt x="2572" y="4641"/>
                </a:lnTo>
                <a:lnTo>
                  <a:pt x="2541" y="4613"/>
                </a:lnTo>
                <a:lnTo>
                  <a:pt x="2512" y="4583"/>
                </a:lnTo>
                <a:lnTo>
                  <a:pt x="2484" y="4552"/>
                </a:lnTo>
                <a:lnTo>
                  <a:pt x="2457" y="4519"/>
                </a:lnTo>
                <a:lnTo>
                  <a:pt x="2432" y="4486"/>
                </a:lnTo>
                <a:lnTo>
                  <a:pt x="2410" y="4451"/>
                </a:lnTo>
                <a:lnTo>
                  <a:pt x="2387" y="4415"/>
                </a:lnTo>
                <a:lnTo>
                  <a:pt x="2366" y="4378"/>
                </a:lnTo>
                <a:lnTo>
                  <a:pt x="2348" y="4341"/>
                </a:lnTo>
                <a:lnTo>
                  <a:pt x="2332" y="4301"/>
                </a:lnTo>
                <a:lnTo>
                  <a:pt x="2317" y="4262"/>
                </a:lnTo>
                <a:lnTo>
                  <a:pt x="2304" y="4221"/>
                </a:lnTo>
                <a:lnTo>
                  <a:pt x="2292" y="4179"/>
                </a:lnTo>
                <a:lnTo>
                  <a:pt x="2284" y="4136"/>
                </a:lnTo>
                <a:lnTo>
                  <a:pt x="2277" y="4093"/>
                </a:lnTo>
                <a:lnTo>
                  <a:pt x="2271" y="4050"/>
                </a:lnTo>
                <a:lnTo>
                  <a:pt x="2268" y="4006"/>
                </a:lnTo>
                <a:lnTo>
                  <a:pt x="0" y="2878"/>
                </a:lnTo>
                <a:lnTo>
                  <a:pt x="0" y="6185"/>
                </a:lnTo>
                <a:lnTo>
                  <a:pt x="6333" y="6185"/>
                </a:lnTo>
                <a:lnTo>
                  <a:pt x="6333" y="2878"/>
                </a:lnTo>
                <a:lnTo>
                  <a:pt x="4053" y="4006"/>
                </a:lnTo>
                <a:lnTo>
                  <a:pt x="4051" y="4050"/>
                </a:lnTo>
                <a:lnTo>
                  <a:pt x="4046" y="4093"/>
                </a:lnTo>
                <a:lnTo>
                  <a:pt x="4039" y="4136"/>
                </a:lnTo>
                <a:lnTo>
                  <a:pt x="4029" y="4179"/>
                </a:lnTo>
                <a:lnTo>
                  <a:pt x="4019" y="4220"/>
                </a:lnTo>
                <a:lnTo>
                  <a:pt x="4005" y="4262"/>
                </a:lnTo>
                <a:lnTo>
                  <a:pt x="3990" y="4301"/>
                </a:lnTo>
                <a:lnTo>
                  <a:pt x="3973" y="4340"/>
                </a:lnTo>
                <a:lnTo>
                  <a:pt x="3955" y="4378"/>
                </a:lnTo>
                <a:lnTo>
                  <a:pt x="3935" y="4415"/>
                </a:lnTo>
                <a:lnTo>
                  <a:pt x="3913" y="4451"/>
                </a:lnTo>
                <a:lnTo>
                  <a:pt x="3889" y="4486"/>
                </a:lnTo>
                <a:lnTo>
                  <a:pt x="3864" y="4519"/>
                </a:lnTo>
                <a:lnTo>
                  <a:pt x="3838" y="4552"/>
                </a:lnTo>
                <a:lnTo>
                  <a:pt x="3810" y="4583"/>
                </a:lnTo>
                <a:lnTo>
                  <a:pt x="3780" y="4613"/>
                </a:lnTo>
                <a:lnTo>
                  <a:pt x="3749" y="4641"/>
                </a:lnTo>
                <a:lnTo>
                  <a:pt x="3718" y="4668"/>
                </a:lnTo>
                <a:lnTo>
                  <a:pt x="3685" y="4693"/>
                </a:lnTo>
                <a:lnTo>
                  <a:pt x="3650" y="4717"/>
                </a:lnTo>
                <a:lnTo>
                  <a:pt x="3614" y="4740"/>
                </a:lnTo>
                <a:lnTo>
                  <a:pt x="3578" y="4760"/>
                </a:lnTo>
                <a:lnTo>
                  <a:pt x="3540" y="4778"/>
                </a:lnTo>
                <a:lnTo>
                  <a:pt x="3501" y="4796"/>
                </a:lnTo>
                <a:lnTo>
                  <a:pt x="3461" y="4810"/>
                </a:lnTo>
                <a:lnTo>
                  <a:pt x="3420" y="4825"/>
                </a:lnTo>
                <a:lnTo>
                  <a:pt x="3379" y="4835"/>
                </a:lnTo>
                <a:lnTo>
                  <a:pt x="3336" y="4845"/>
                </a:lnTo>
                <a:lnTo>
                  <a:pt x="3294" y="4852"/>
                </a:lnTo>
                <a:lnTo>
                  <a:pt x="3250" y="4858"/>
                </a:lnTo>
                <a:lnTo>
                  <a:pt x="3206" y="4862"/>
                </a:lnTo>
                <a:lnTo>
                  <a:pt x="3161" y="4863"/>
                </a:lnTo>
                <a:close/>
                <a:moveTo>
                  <a:pt x="3166" y="4601"/>
                </a:moveTo>
                <a:lnTo>
                  <a:pt x="3166" y="4601"/>
                </a:lnTo>
                <a:lnTo>
                  <a:pt x="3191" y="4600"/>
                </a:lnTo>
                <a:lnTo>
                  <a:pt x="3216" y="4598"/>
                </a:lnTo>
                <a:lnTo>
                  <a:pt x="3242" y="4595"/>
                </a:lnTo>
                <a:lnTo>
                  <a:pt x="3265" y="4591"/>
                </a:lnTo>
                <a:lnTo>
                  <a:pt x="3289" y="4586"/>
                </a:lnTo>
                <a:lnTo>
                  <a:pt x="3312" y="4580"/>
                </a:lnTo>
                <a:lnTo>
                  <a:pt x="3335" y="4573"/>
                </a:lnTo>
                <a:lnTo>
                  <a:pt x="3358" y="4566"/>
                </a:lnTo>
                <a:lnTo>
                  <a:pt x="3380" y="4556"/>
                </a:lnTo>
                <a:lnTo>
                  <a:pt x="3402" y="4547"/>
                </a:lnTo>
                <a:lnTo>
                  <a:pt x="3424" y="4536"/>
                </a:lnTo>
                <a:lnTo>
                  <a:pt x="3444" y="4525"/>
                </a:lnTo>
                <a:lnTo>
                  <a:pt x="3464" y="4513"/>
                </a:lnTo>
                <a:lnTo>
                  <a:pt x="3485" y="4500"/>
                </a:lnTo>
                <a:lnTo>
                  <a:pt x="3504" y="4486"/>
                </a:lnTo>
                <a:lnTo>
                  <a:pt x="3522" y="4471"/>
                </a:lnTo>
                <a:lnTo>
                  <a:pt x="3540" y="4456"/>
                </a:lnTo>
                <a:lnTo>
                  <a:pt x="3558" y="4440"/>
                </a:lnTo>
                <a:lnTo>
                  <a:pt x="3574" y="4424"/>
                </a:lnTo>
                <a:lnTo>
                  <a:pt x="3591" y="4407"/>
                </a:lnTo>
                <a:lnTo>
                  <a:pt x="3607" y="4389"/>
                </a:lnTo>
                <a:lnTo>
                  <a:pt x="3622" y="4371"/>
                </a:lnTo>
                <a:lnTo>
                  <a:pt x="3637" y="4352"/>
                </a:lnTo>
                <a:lnTo>
                  <a:pt x="3651" y="4333"/>
                </a:lnTo>
                <a:lnTo>
                  <a:pt x="3664" y="4313"/>
                </a:lnTo>
                <a:lnTo>
                  <a:pt x="3676" y="4293"/>
                </a:lnTo>
                <a:lnTo>
                  <a:pt x="3688" y="4272"/>
                </a:lnTo>
                <a:lnTo>
                  <a:pt x="3699" y="4251"/>
                </a:lnTo>
                <a:lnTo>
                  <a:pt x="3710" y="4230"/>
                </a:lnTo>
                <a:lnTo>
                  <a:pt x="3719" y="4208"/>
                </a:lnTo>
                <a:lnTo>
                  <a:pt x="3728" y="4185"/>
                </a:lnTo>
                <a:lnTo>
                  <a:pt x="3736" y="4164"/>
                </a:lnTo>
                <a:lnTo>
                  <a:pt x="3753" y="4119"/>
                </a:lnTo>
                <a:lnTo>
                  <a:pt x="3760" y="4098"/>
                </a:lnTo>
                <a:lnTo>
                  <a:pt x="3767" y="4076"/>
                </a:lnTo>
                <a:lnTo>
                  <a:pt x="3773" y="4055"/>
                </a:lnTo>
                <a:lnTo>
                  <a:pt x="3778" y="4033"/>
                </a:lnTo>
                <a:lnTo>
                  <a:pt x="3781" y="4009"/>
                </a:lnTo>
                <a:lnTo>
                  <a:pt x="3783" y="3984"/>
                </a:lnTo>
                <a:lnTo>
                  <a:pt x="3781" y="3953"/>
                </a:lnTo>
                <a:lnTo>
                  <a:pt x="3779" y="3922"/>
                </a:lnTo>
                <a:lnTo>
                  <a:pt x="3775" y="3891"/>
                </a:lnTo>
                <a:lnTo>
                  <a:pt x="3770" y="3861"/>
                </a:lnTo>
                <a:lnTo>
                  <a:pt x="3764" y="3831"/>
                </a:lnTo>
                <a:lnTo>
                  <a:pt x="3755" y="3801"/>
                </a:lnTo>
                <a:lnTo>
                  <a:pt x="3746" y="3772"/>
                </a:lnTo>
                <a:lnTo>
                  <a:pt x="3734" y="3745"/>
                </a:lnTo>
                <a:lnTo>
                  <a:pt x="3722" y="3717"/>
                </a:lnTo>
                <a:lnTo>
                  <a:pt x="3708" y="3691"/>
                </a:lnTo>
                <a:lnTo>
                  <a:pt x="3693" y="3665"/>
                </a:lnTo>
                <a:lnTo>
                  <a:pt x="3677" y="3641"/>
                </a:lnTo>
                <a:lnTo>
                  <a:pt x="3659" y="3615"/>
                </a:lnTo>
                <a:lnTo>
                  <a:pt x="3641" y="3593"/>
                </a:lnTo>
                <a:lnTo>
                  <a:pt x="3622" y="3570"/>
                </a:lnTo>
                <a:lnTo>
                  <a:pt x="3602" y="3548"/>
                </a:lnTo>
                <a:lnTo>
                  <a:pt x="3580" y="3528"/>
                </a:lnTo>
                <a:lnTo>
                  <a:pt x="3558" y="3509"/>
                </a:lnTo>
                <a:lnTo>
                  <a:pt x="3535" y="3491"/>
                </a:lnTo>
                <a:lnTo>
                  <a:pt x="3511" y="3473"/>
                </a:lnTo>
                <a:lnTo>
                  <a:pt x="3486" y="3457"/>
                </a:lnTo>
                <a:lnTo>
                  <a:pt x="3459" y="3443"/>
                </a:lnTo>
                <a:lnTo>
                  <a:pt x="3433" y="3429"/>
                </a:lnTo>
                <a:lnTo>
                  <a:pt x="3406" y="3417"/>
                </a:lnTo>
                <a:lnTo>
                  <a:pt x="3378" y="3406"/>
                </a:lnTo>
                <a:lnTo>
                  <a:pt x="3349" y="3396"/>
                </a:lnTo>
                <a:lnTo>
                  <a:pt x="3321" y="3388"/>
                </a:lnTo>
                <a:lnTo>
                  <a:pt x="3291" y="3381"/>
                </a:lnTo>
                <a:lnTo>
                  <a:pt x="3261" y="3375"/>
                </a:lnTo>
                <a:lnTo>
                  <a:pt x="3230" y="3371"/>
                </a:lnTo>
                <a:lnTo>
                  <a:pt x="3198" y="3369"/>
                </a:lnTo>
                <a:lnTo>
                  <a:pt x="3166" y="3368"/>
                </a:lnTo>
                <a:lnTo>
                  <a:pt x="3135" y="3369"/>
                </a:lnTo>
                <a:lnTo>
                  <a:pt x="3104" y="3371"/>
                </a:lnTo>
                <a:lnTo>
                  <a:pt x="3073" y="3375"/>
                </a:lnTo>
                <a:lnTo>
                  <a:pt x="3043" y="3381"/>
                </a:lnTo>
                <a:lnTo>
                  <a:pt x="3013" y="3388"/>
                </a:lnTo>
                <a:lnTo>
                  <a:pt x="2983" y="3396"/>
                </a:lnTo>
                <a:lnTo>
                  <a:pt x="2954" y="3406"/>
                </a:lnTo>
                <a:lnTo>
                  <a:pt x="2927" y="3417"/>
                </a:lnTo>
                <a:lnTo>
                  <a:pt x="2899" y="3429"/>
                </a:lnTo>
                <a:lnTo>
                  <a:pt x="2873" y="3443"/>
                </a:lnTo>
                <a:lnTo>
                  <a:pt x="2848" y="3457"/>
                </a:lnTo>
                <a:lnTo>
                  <a:pt x="2823" y="3473"/>
                </a:lnTo>
                <a:lnTo>
                  <a:pt x="2799" y="3491"/>
                </a:lnTo>
                <a:lnTo>
                  <a:pt x="2775" y="3509"/>
                </a:lnTo>
                <a:lnTo>
                  <a:pt x="2752" y="3528"/>
                </a:lnTo>
                <a:lnTo>
                  <a:pt x="2732" y="3548"/>
                </a:lnTo>
                <a:lnTo>
                  <a:pt x="2710" y="3570"/>
                </a:lnTo>
                <a:lnTo>
                  <a:pt x="2691" y="3593"/>
                </a:lnTo>
                <a:lnTo>
                  <a:pt x="2673" y="3615"/>
                </a:lnTo>
                <a:lnTo>
                  <a:pt x="2656" y="3641"/>
                </a:lnTo>
                <a:lnTo>
                  <a:pt x="2639" y="3665"/>
                </a:lnTo>
                <a:lnTo>
                  <a:pt x="2625" y="3691"/>
                </a:lnTo>
                <a:lnTo>
                  <a:pt x="2611" y="3717"/>
                </a:lnTo>
                <a:lnTo>
                  <a:pt x="2599" y="3745"/>
                </a:lnTo>
                <a:lnTo>
                  <a:pt x="2588" y="3772"/>
                </a:lnTo>
                <a:lnTo>
                  <a:pt x="2578" y="3801"/>
                </a:lnTo>
                <a:lnTo>
                  <a:pt x="2570" y="3831"/>
                </a:lnTo>
                <a:lnTo>
                  <a:pt x="2563" y="3861"/>
                </a:lnTo>
                <a:lnTo>
                  <a:pt x="2558" y="3891"/>
                </a:lnTo>
                <a:lnTo>
                  <a:pt x="2553" y="3922"/>
                </a:lnTo>
                <a:lnTo>
                  <a:pt x="2551" y="3953"/>
                </a:lnTo>
                <a:lnTo>
                  <a:pt x="2551" y="3984"/>
                </a:lnTo>
                <a:lnTo>
                  <a:pt x="2551" y="4009"/>
                </a:lnTo>
                <a:lnTo>
                  <a:pt x="2553" y="4033"/>
                </a:lnTo>
                <a:lnTo>
                  <a:pt x="2556" y="4055"/>
                </a:lnTo>
                <a:lnTo>
                  <a:pt x="2560" y="4076"/>
                </a:lnTo>
                <a:lnTo>
                  <a:pt x="2565" y="4098"/>
                </a:lnTo>
                <a:lnTo>
                  <a:pt x="2571" y="4119"/>
                </a:lnTo>
                <a:lnTo>
                  <a:pt x="2585" y="4164"/>
                </a:lnTo>
                <a:lnTo>
                  <a:pt x="2594" y="4185"/>
                </a:lnTo>
                <a:lnTo>
                  <a:pt x="2603" y="4208"/>
                </a:lnTo>
                <a:lnTo>
                  <a:pt x="2613" y="4230"/>
                </a:lnTo>
                <a:lnTo>
                  <a:pt x="2624" y="4251"/>
                </a:lnTo>
                <a:lnTo>
                  <a:pt x="2635" y="4272"/>
                </a:lnTo>
                <a:lnTo>
                  <a:pt x="2647" y="4293"/>
                </a:lnTo>
                <a:lnTo>
                  <a:pt x="2660" y="4313"/>
                </a:lnTo>
                <a:lnTo>
                  <a:pt x="2673" y="4333"/>
                </a:lnTo>
                <a:lnTo>
                  <a:pt x="2687" y="4352"/>
                </a:lnTo>
                <a:lnTo>
                  <a:pt x="2703" y="4371"/>
                </a:lnTo>
                <a:lnTo>
                  <a:pt x="2718" y="4389"/>
                </a:lnTo>
                <a:lnTo>
                  <a:pt x="2734" y="4407"/>
                </a:lnTo>
                <a:lnTo>
                  <a:pt x="2751" y="4424"/>
                </a:lnTo>
                <a:lnTo>
                  <a:pt x="2769" y="4440"/>
                </a:lnTo>
                <a:lnTo>
                  <a:pt x="2787" y="4457"/>
                </a:lnTo>
                <a:lnTo>
                  <a:pt x="2806" y="4471"/>
                </a:lnTo>
                <a:lnTo>
                  <a:pt x="2825" y="4486"/>
                </a:lnTo>
                <a:lnTo>
                  <a:pt x="2844" y="4500"/>
                </a:lnTo>
                <a:lnTo>
                  <a:pt x="2864" y="4513"/>
                </a:lnTo>
                <a:lnTo>
                  <a:pt x="2886" y="4525"/>
                </a:lnTo>
                <a:lnTo>
                  <a:pt x="2906" y="4536"/>
                </a:lnTo>
                <a:lnTo>
                  <a:pt x="2929" y="4547"/>
                </a:lnTo>
                <a:lnTo>
                  <a:pt x="2951" y="4556"/>
                </a:lnTo>
                <a:lnTo>
                  <a:pt x="2973" y="4566"/>
                </a:lnTo>
                <a:lnTo>
                  <a:pt x="2996" y="4573"/>
                </a:lnTo>
                <a:lnTo>
                  <a:pt x="3020" y="4580"/>
                </a:lnTo>
                <a:lnTo>
                  <a:pt x="3043" y="4586"/>
                </a:lnTo>
                <a:lnTo>
                  <a:pt x="3067" y="4591"/>
                </a:lnTo>
                <a:lnTo>
                  <a:pt x="3092" y="4595"/>
                </a:lnTo>
                <a:lnTo>
                  <a:pt x="3116" y="4598"/>
                </a:lnTo>
                <a:lnTo>
                  <a:pt x="3141" y="4600"/>
                </a:lnTo>
                <a:lnTo>
                  <a:pt x="3166" y="46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KSO_Shape"/>
          <p:cNvSpPr/>
          <p:nvPr/>
        </p:nvSpPr>
        <p:spPr bwMode="auto">
          <a:xfrm>
            <a:off x="9882004" y="2720928"/>
            <a:ext cx="431499" cy="657106"/>
          </a:xfrm>
          <a:custGeom>
            <a:avLst/>
            <a:gdLst>
              <a:gd name="T0" fmla="*/ 2147483646 w 2466"/>
              <a:gd name="T1" fmla="*/ 2147483646 h 3748"/>
              <a:gd name="T2" fmla="*/ 2147483646 w 2466"/>
              <a:gd name="T3" fmla="*/ 2147483646 h 3748"/>
              <a:gd name="T4" fmla="*/ 2147483646 w 2466"/>
              <a:gd name="T5" fmla="*/ 2147483646 h 3748"/>
              <a:gd name="T6" fmla="*/ 2147483646 w 2466"/>
              <a:gd name="T7" fmla="*/ 2147483646 h 3748"/>
              <a:gd name="T8" fmla="*/ 2147483646 w 2466"/>
              <a:gd name="T9" fmla="*/ 2147483646 h 3748"/>
              <a:gd name="T10" fmla="*/ 2147483646 w 2466"/>
              <a:gd name="T11" fmla="*/ 2147483646 h 3748"/>
              <a:gd name="T12" fmla="*/ 2147483646 w 2466"/>
              <a:gd name="T13" fmla="*/ 2147483646 h 3748"/>
              <a:gd name="T14" fmla="*/ 2147483646 w 2466"/>
              <a:gd name="T15" fmla="*/ 2147483646 h 3748"/>
              <a:gd name="T16" fmla="*/ 2147483646 w 2466"/>
              <a:gd name="T17" fmla="*/ 2147483646 h 3748"/>
              <a:gd name="T18" fmla="*/ 2147483646 w 2466"/>
              <a:gd name="T19" fmla="*/ 2147483646 h 3748"/>
              <a:gd name="T20" fmla="*/ 2147483646 w 2466"/>
              <a:gd name="T21" fmla="*/ 2147483646 h 3748"/>
              <a:gd name="T22" fmla="*/ 2147483646 w 2466"/>
              <a:gd name="T23" fmla="*/ 2147483646 h 3748"/>
              <a:gd name="T24" fmla="*/ 2147483646 w 2466"/>
              <a:gd name="T25" fmla="*/ 2147483646 h 3748"/>
              <a:gd name="T26" fmla="*/ 2147483646 w 2466"/>
              <a:gd name="T27" fmla="*/ 2147483646 h 3748"/>
              <a:gd name="T28" fmla="*/ 2147483646 w 2466"/>
              <a:gd name="T29" fmla="*/ 2147483646 h 3748"/>
              <a:gd name="T30" fmla="*/ 2147483646 w 2466"/>
              <a:gd name="T31" fmla="*/ 2147483646 h 3748"/>
              <a:gd name="T32" fmla="*/ 2147483646 w 2466"/>
              <a:gd name="T33" fmla="*/ 2147483646 h 3748"/>
              <a:gd name="T34" fmla="*/ 2147483646 w 2466"/>
              <a:gd name="T35" fmla="*/ 2147483646 h 3748"/>
              <a:gd name="T36" fmla="*/ 2147483646 w 2466"/>
              <a:gd name="T37" fmla="*/ 2147483646 h 3748"/>
              <a:gd name="T38" fmla="*/ 2147483646 w 2466"/>
              <a:gd name="T39" fmla="*/ 2147483646 h 3748"/>
              <a:gd name="T40" fmla="*/ 2147483646 w 2466"/>
              <a:gd name="T41" fmla="*/ 2147483646 h 3748"/>
              <a:gd name="T42" fmla="*/ 2147483646 w 2466"/>
              <a:gd name="T43" fmla="*/ 2147483646 h 3748"/>
              <a:gd name="T44" fmla="*/ 2147483646 w 2466"/>
              <a:gd name="T45" fmla="*/ 2147483646 h 3748"/>
              <a:gd name="T46" fmla="*/ 2147483646 w 2466"/>
              <a:gd name="T47" fmla="*/ 2147483646 h 3748"/>
              <a:gd name="T48" fmla="*/ 2147483646 w 2466"/>
              <a:gd name="T49" fmla="*/ 2147483646 h 3748"/>
              <a:gd name="T50" fmla="*/ 2147483646 w 2466"/>
              <a:gd name="T51" fmla="*/ 2147483646 h 3748"/>
              <a:gd name="T52" fmla="*/ 2147483646 w 2466"/>
              <a:gd name="T53" fmla="*/ 2147483646 h 3748"/>
              <a:gd name="T54" fmla="*/ 2147483646 w 2466"/>
              <a:gd name="T55" fmla="*/ 2147483646 h 3748"/>
              <a:gd name="T56" fmla="*/ 2147483646 w 2466"/>
              <a:gd name="T57" fmla="*/ 2147483646 h 3748"/>
              <a:gd name="T58" fmla="*/ 2147483646 w 2466"/>
              <a:gd name="T59" fmla="*/ 2147483646 h 3748"/>
              <a:gd name="T60" fmla="*/ 2147483646 w 2466"/>
              <a:gd name="T61" fmla="*/ 2147483646 h 3748"/>
              <a:gd name="T62" fmla="*/ 2147483646 w 2466"/>
              <a:gd name="T63" fmla="*/ 2147483646 h 3748"/>
              <a:gd name="T64" fmla="*/ 2147483646 w 2466"/>
              <a:gd name="T65" fmla="*/ 2147483646 h 3748"/>
              <a:gd name="T66" fmla="*/ 2147483646 w 2466"/>
              <a:gd name="T67" fmla="*/ 2147483646 h 3748"/>
              <a:gd name="T68" fmla="*/ 2147483646 w 2466"/>
              <a:gd name="T69" fmla="*/ 2147483646 h 3748"/>
              <a:gd name="T70" fmla="*/ 2147483646 w 2466"/>
              <a:gd name="T71" fmla="*/ 2147483646 h 3748"/>
              <a:gd name="T72" fmla="*/ 2147483646 w 2466"/>
              <a:gd name="T73" fmla="*/ 2147483646 h 3748"/>
              <a:gd name="T74" fmla="*/ 2147483646 w 2466"/>
              <a:gd name="T75" fmla="*/ 2147483646 h 3748"/>
              <a:gd name="T76" fmla="*/ 2147483646 w 2466"/>
              <a:gd name="T77" fmla="*/ 2147483646 h 3748"/>
              <a:gd name="T78" fmla="*/ 2147483646 w 2466"/>
              <a:gd name="T79" fmla="*/ 2147483646 h 3748"/>
              <a:gd name="T80" fmla="*/ 2147483646 w 2466"/>
              <a:gd name="T81" fmla="*/ 2147483646 h 3748"/>
              <a:gd name="T82" fmla="*/ 2147483646 w 2466"/>
              <a:gd name="T83" fmla="*/ 2147483646 h 3748"/>
              <a:gd name="T84" fmla="*/ 2147483646 w 2466"/>
              <a:gd name="T85" fmla="*/ 2147483646 h 3748"/>
              <a:gd name="T86" fmla="*/ 2147483646 w 2466"/>
              <a:gd name="T87" fmla="*/ 2147483646 h 3748"/>
              <a:gd name="T88" fmla="*/ 2147483646 w 2466"/>
              <a:gd name="T89" fmla="*/ 2147483646 h 3748"/>
              <a:gd name="T90" fmla="*/ 2147483646 w 2466"/>
              <a:gd name="T91" fmla="*/ 2147483646 h 3748"/>
              <a:gd name="T92" fmla="*/ 2147483646 w 2466"/>
              <a:gd name="T93" fmla="*/ 2147483646 h 3748"/>
              <a:gd name="T94" fmla="*/ 2147483646 w 2466"/>
              <a:gd name="T95" fmla="*/ 2147483646 h 3748"/>
              <a:gd name="T96" fmla="*/ 2147483646 w 2466"/>
              <a:gd name="T97" fmla="*/ 2147483646 h 3748"/>
              <a:gd name="T98" fmla="*/ 2147483646 w 2466"/>
              <a:gd name="T99" fmla="*/ 2147483646 h 3748"/>
              <a:gd name="T100" fmla="*/ 2147483646 w 2466"/>
              <a:gd name="T101" fmla="*/ 2147483646 h 3748"/>
              <a:gd name="T102" fmla="*/ 2147483646 w 2466"/>
              <a:gd name="T103" fmla="*/ 2147483646 h 3748"/>
              <a:gd name="T104" fmla="*/ 2147483646 w 2466"/>
              <a:gd name="T105" fmla="*/ 2147483646 h 3748"/>
              <a:gd name="T106" fmla="*/ 2147483646 w 2466"/>
              <a:gd name="T107" fmla="*/ 2147483646 h 3748"/>
              <a:gd name="T108" fmla="*/ 2147483646 w 2466"/>
              <a:gd name="T109" fmla="*/ 2147483646 h 3748"/>
              <a:gd name="T110" fmla="*/ 2147483646 w 2466"/>
              <a:gd name="T111" fmla="*/ 2147483646 h 3748"/>
              <a:gd name="T112" fmla="*/ 2147483646 w 2466"/>
              <a:gd name="T113" fmla="*/ 2147483646 h 3748"/>
              <a:gd name="T114" fmla="*/ 2147483646 w 2466"/>
              <a:gd name="T115" fmla="*/ 2147483646 h 3748"/>
              <a:gd name="T116" fmla="*/ 2147483646 w 2466"/>
              <a:gd name="T117" fmla="*/ 2147483646 h 3748"/>
              <a:gd name="T118" fmla="*/ 2147483646 w 2466"/>
              <a:gd name="T119" fmla="*/ 2147483646 h 3748"/>
              <a:gd name="T120" fmla="*/ 2147483646 w 2466"/>
              <a:gd name="T121" fmla="*/ 2147483646 h 3748"/>
              <a:gd name="T122" fmla="*/ 2147483646 w 2466"/>
              <a:gd name="T123" fmla="*/ 2147483646 h 3748"/>
              <a:gd name="T124" fmla="*/ 2147483646 w 2466"/>
              <a:gd name="T125" fmla="*/ 2147483646 h 374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466" h="3748">
                <a:moveTo>
                  <a:pt x="1862" y="0"/>
                </a:moveTo>
                <a:lnTo>
                  <a:pt x="0" y="0"/>
                </a:lnTo>
                <a:lnTo>
                  <a:pt x="0" y="3748"/>
                </a:lnTo>
                <a:lnTo>
                  <a:pt x="2466" y="3748"/>
                </a:lnTo>
                <a:lnTo>
                  <a:pt x="2466" y="604"/>
                </a:lnTo>
                <a:lnTo>
                  <a:pt x="1862" y="0"/>
                </a:lnTo>
                <a:close/>
                <a:moveTo>
                  <a:pt x="208" y="788"/>
                </a:moveTo>
                <a:lnTo>
                  <a:pt x="761" y="788"/>
                </a:lnTo>
                <a:lnTo>
                  <a:pt x="763" y="790"/>
                </a:lnTo>
                <a:lnTo>
                  <a:pt x="765" y="793"/>
                </a:lnTo>
                <a:lnTo>
                  <a:pt x="767" y="800"/>
                </a:lnTo>
                <a:lnTo>
                  <a:pt x="769" y="809"/>
                </a:lnTo>
                <a:lnTo>
                  <a:pt x="771" y="829"/>
                </a:lnTo>
                <a:lnTo>
                  <a:pt x="772" y="855"/>
                </a:lnTo>
                <a:lnTo>
                  <a:pt x="771" y="881"/>
                </a:lnTo>
                <a:lnTo>
                  <a:pt x="769" y="902"/>
                </a:lnTo>
                <a:lnTo>
                  <a:pt x="767" y="910"/>
                </a:lnTo>
                <a:lnTo>
                  <a:pt x="765" y="917"/>
                </a:lnTo>
                <a:lnTo>
                  <a:pt x="763" y="921"/>
                </a:lnTo>
                <a:lnTo>
                  <a:pt x="761" y="923"/>
                </a:lnTo>
                <a:lnTo>
                  <a:pt x="208" y="923"/>
                </a:lnTo>
                <a:lnTo>
                  <a:pt x="206" y="921"/>
                </a:lnTo>
                <a:lnTo>
                  <a:pt x="204" y="917"/>
                </a:lnTo>
                <a:lnTo>
                  <a:pt x="202" y="910"/>
                </a:lnTo>
                <a:lnTo>
                  <a:pt x="201" y="902"/>
                </a:lnTo>
                <a:lnTo>
                  <a:pt x="199" y="881"/>
                </a:lnTo>
                <a:lnTo>
                  <a:pt x="198" y="855"/>
                </a:lnTo>
                <a:lnTo>
                  <a:pt x="199" y="829"/>
                </a:lnTo>
                <a:lnTo>
                  <a:pt x="201" y="809"/>
                </a:lnTo>
                <a:lnTo>
                  <a:pt x="202" y="800"/>
                </a:lnTo>
                <a:lnTo>
                  <a:pt x="204" y="793"/>
                </a:lnTo>
                <a:lnTo>
                  <a:pt x="206" y="790"/>
                </a:lnTo>
                <a:lnTo>
                  <a:pt x="208" y="788"/>
                </a:lnTo>
                <a:close/>
                <a:moveTo>
                  <a:pt x="2216" y="3341"/>
                </a:moveTo>
                <a:lnTo>
                  <a:pt x="237" y="3341"/>
                </a:lnTo>
                <a:lnTo>
                  <a:pt x="233" y="3340"/>
                </a:lnTo>
                <a:lnTo>
                  <a:pt x="229" y="3339"/>
                </a:lnTo>
                <a:lnTo>
                  <a:pt x="222" y="3336"/>
                </a:lnTo>
                <a:lnTo>
                  <a:pt x="215" y="3329"/>
                </a:lnTo>
                <a:lnTo>
                  <a:pt x="209" y="3320"/>
                </a:lnTo>
                <a:lnTo>
                  <a:pt x="204" y="3311"/>
                </a:lnTo>
                <a:lnTo>
                  <a:pt x="201" y="3300"/>
                </a:lnTo>
                <a:lnTo>
                  <a:pt x="198" y="3287"/>
                </a:lnTo>
                <a:lnTo>
                  <a:pt x="198" y="3273"/>
                </a:lnTo>
                <a:lnTo>
                  <a:pt x="198" y="3260"/>
                </a:lnTo>
                <a:lnTo>
                  <a:pt x="201" y="3247"/>
                </a:lnTo>
                <a:lnTo>
                  <a:pt x="204" y="3236"/>
                </a:lnTo>
                <a:lnTo>
                  <a:pt x="209" y="3227"/>
                </a:lnTo>
                <a:lnTo>
                  <a:pt x="215" y="3217"/>
                </a:lnTo>
                <a:lnTo>
                  <a:pt x="222" y="3211"/>
                </a:lnTo>
                <a:lnTo>
                  <a:pt x="229" y="3208"/>
                </a:lnTo>
                <a:lnTo>
                  <a:pt x="233" y="3207"/>
                </a:lnTo>
                <a:lnTo>
                  <a:pt x="237" y="3206"/>
                </a:lnTo>
                <a:lnTo>
                  <a:pt x="2216" y="3206"/>
                </a:lnTo>
                <a:lnTo>
                  <a:pt x="2220" y="3207"/>
                </a:lnTo>
                <a:lnTo>
                  <a:pt x="2224" y="3208"/>
                </a:lnTo>
                <a:lnTo>
                  <a:pt x="2232" y="3211"/>
                </a:lnTo>
                <a:lnTo>
                  <a:pt x="2238" y="3217"/>
                </a:lnTo>
                <a:lnTo>
                  <a:pt x="2244" y="3227"/>
                </a:lnTo>
                <a:lnTo>
                  <a:pt x="2249" y="3236"/>
                </a:lnTo>
                <a:lnTo>
                  <a:pt x="2252" y="3247"/>
                </a:lnTo>
                <a:lnTo>
                  <a:pt x="2254" y="3260"/>
                </a:lnTo>
                <a:lnTo>
                  <a:pt x="2255" y="3273"/>
                </a:lnTo>
                <a:lnTo>
                  <a:pt x="2254" y="3287"/>
                </a:lnTo>
                <a:lnTo>
                  <a:pt x="2252" y="3300"/>
                </a:lnTo>
                <a:lnTo>
                  <a:pt x="2249" y="3311"/>
                </a:lnTo>
                <a:lnTo>
                  <a:pt x="2244" y="3320"/>
                </a:lnTo>
                <a:lnTo>
                  <a:pt x="2238" y="3329"/>
                </a:lnTo>
                <a:lnTo>
                  <a:pt x="2232" y="3336"/>
                </a:lnTo>
                <a:lnTo>
                  <a:pt x="2224" y="3339"/>
                </a:lnTo>
                <a:lnTo>
                  <a:pt x="2220" y="3340"/>
                </a:lnTo>
                <a:lnTo>
                  <a:pt x="2216" y="3341"/>
                </a:lnTo>
                <a:close/>
                <a:moveTo>
                  <a:pt x="2216" y="3073"/>
                </a:moveTo>
                <a:lnTo>
                  <a:pt x="237" y="3073"/>
                </a:lnTo>
                <a:lnTo>
                  <a:pt x="233" y="3073"/>
                </a:lnTo>
                <a:lnTo>
                  <a:pt x="229" y="3072"/>
                </a:lnTo>
                <a:lnTo>
                  <a:pt x="222" y="3068"/>
                </a:lnTo>
                <a:lnTo>
                  <a:pt x="215" y="3062"/>
                </a:lnTo>
                <a:lnTo>
                  <a:pt x="209" y="3053"/>
                </a:lnTo>
                <a:lnTo>
                  <a:pt x="204" y="3043"/>
                </a:lnTo>
                <a:lnTo>
                  <a:pt x="201" y="3032"/>
                </a:lnTo>
                <a:lnTo>
                  <a:pt x="198" y="3019"/>
                </a:lnTo>
                <a:lnTo>
                  <a:pt x="198" y="3006"/>
                </a:lnTo>
                <a:lnTo>
                  <a:pt x="198" y="2992"/>
                </a:lnTo>
                <a:lnTo>
                  <a:pt x="201" y="2980"/>
                </a:lnTo>
                <a:lnTo>
                  <a:pt x="204" y="2969"/>
                </a:lnTo>
                <a:lnTo>
                  <a:pt x="209" y="2959"/>
                </a:lnTo>
                <a:lnTo>
                  <a:pt x="215" y="2951"/>
                </a:lnTo>
                <a:lnTo>
                  <a:pt x="222" y="2944"/>
                </a:lnTo>
                <a:lnTo>
                  <a:pt x="229" y="2940"/>
                </a:lnTo>
                <a:lnTo>
                  <a:pt x="233" y="2939"/>
                </a:lnTo>
                <a:lnTo>
                  <a:pt x="237" y="2939"/>
                </a:lnTo>
                <a:lnTo>
                  <a:pt x="2216" y="2939"/>
                </a:lnTo>
                <a:lnTo>
                  <a:pt x="2220" y="2939"/>
                </a:lnTo>
                <a:lnTo>
                  <a:pt x="2224" y="2940"/>
                </a:lnTo>
                <a:lnTo>
                  <a:pt x="2232" y="2944"/>
                </a:lnTo>
                <a:lnTo>
                  <a:pt x="2238" y="2951"/>
                </a:lnTo>
                <a:lnTo>
                  <a:pt x="2244" y="2959"/>
                </a:lnTo>
                <a:lnTo>
                  <a:pt x="2249" y="2969"/>
                </a:lnTo>
                <a:lnTo>
                  <a:pt x="2252" y="2980"/>
                </a:lnTo>
                <a:lnTo>
                  <a:pt x="2254" y="2992"/>
                </a:lnTo>
                <a:lnTo>
                  <a:pt x="2255" y="3006"/>
                </a:lnTo>
                <a:lnTo>
                  <a:pt x="2254" y="3019"/>
                </a:lnTo>
                <a:lnTo>
                  <a:pt x="2252" y="3032"/>
                </a:lnTo>
                <a:lnTo>
                  <a:pt x="2249" y="3043"/>
                </a:lnTo>
                <a:lnTo>
                  <a:pt x="2244" y="3053"/>
                </a:lnTo>
                <a:lnTo>
                  <a:pt x="2238" y="3062"/>
                </a:lnTo>
                <a:lnTo>
                  <a:pt x="2232" y="3068"/>
                </a:lnTo>
                <a:lnTo>
                  <a:pt x="2224" y="3072"/>
                </a:lnTo>
                <a:lnTo>
                  <a:pt x="2220" y="3073"/>
                </a:lnTo>
                <a:lnTo>
                  <a:pt x="2216" y="3073"/>
                </a:lnTo>
                <a:close/>
                <a:moveTo>
                  <a:pt x="198" y="2719"/>
                </a:moveTo>
                <a:lnTo>
                  <a:pt x="198" y="2719"/>
                </a:lnTo>
                <a:lnTo>
                  <a:pt x="198" y="2706"/>
                </a:lnTo>
                <a:lnTo>
                  <a:pt x="199" y="2694"/>
                </a:lnTo>
                <a:lnTo>
                  <a:pt x="201" y="2683"/>
                </a:lnTo>
                <a:lnTo>
                  <a:pt x="204" y="2673"/>
                </a:lnTo>
                <a:lnTo>
                  <a:pt x="207" y="2664"/>
                </a:lnTo>
                <a:lnTo>
                  <a:pt x="210" y="2658"/>
                </a:lnTo>
                <a:lnTo>
                  <a:pt x="215" y="2654"/>
                </a:lnTo>
                <a:lnTo>
                  <a:pt x="217" y="2653"/>
                </a:lnTo>
                <a:lnTo>
                  <a:pt x="219" y="2653"/>
                </a:lnTo>
                <a:lnTo>
                  <a:pt x="1285" y="2653"/>
                </a:lnTo>
                <a:lnTo>
                  <a:pt x="1287" y="2653"/>
                </a:lnTo>
                <a:lnTo>
                  <a:pt x="1289" y="2654"/>
                </a:lnTo>
                <a:lnTo>
                  <a:pt x="1292" y="2658"/>
                </a:lnTo>
                <a:lnTo>
                  <a:pt x="1296" y="2664"/>
                </a:lnTo>
                <a:lnTo>
                  <a:pt x="1299" y="2673"/>
                </a:lnTo>
                <a:lnTo>
                  <a:pt x="1302" y="2683"/>
                </a:lnTo>
                <a:lnTo>
                  <a:pt x="1304" y="2694"/>
                </a:lnTo>
                <a:lnTo>
                  <a:pt x="1305" y="2706"/>
                </a:lnTo>
                <a:lnTo>
                  <a:pt x="1306" y="2719"/>
                </a:lnTo>
                <a:lnTo>
                  <a:pt x="1305" y="2734"/>
                </a:lnTo>
                <a:lnTo>
                  <a:pt x="1304" y="2746"/>
                </a:lnTo>
                <a:lnTo>
                  <a:pt x="1302" y="2757"/>
                </a:lnTo>
                <a:lnTo>
                  <a:pt x="1299" y="2767"/>
                </a:lnTo>
                <a:lnTo>
                  <a:pt x="1296" y="2775"/>
                </a:lnTo>
                <a:lnTo>
                  <a:pt x="1292" y="2782"/>
                </a:lnTo>
                <a:lnTo>
                  <a:pt x="1289" y="2785"/>
                </a:lnTo>
                <a:lnTo>
                  <a:pt x="1287" y="2786"/>
                </a:lnTo>
                <a:lnTo>
                  <a:pt x="1285" y="2787"/>
                </a:lnTo>
                <a:lnTo>
                  <a:pt x="219" y="2787"/>
                </a:lnTo>
                <a:lnTo>
                  <a:pt x="217" y="2786"/>
                </a:lnTo>
                <a:lnTo>
                  <a:pt x="215" y="2785"/>
                </a:lnTo>
                <a:lnTo>
                  <a:pt x="210" y="2782"/>
                </a:lnTo>
                <a:lnTo>
                  <a:pt x="207" y="2775"/>
                </a:lnTo>
                <a:lnTo>
                  <a:pt x="204" y="2767"/>
                </a:lnTo>
                <a:lnTo>
                  <a:pt x="201" y="2757"/>
                </a:lnTo>
                <a:lnTo>
                  <a:pt x="199" y="2746"/>
                </a:lnTo>
                <a:lnTo>
                  <a:pt x="198" y="2734"/>
                </a:lnTo>
                <a:lnTo>
                  <a:pt x="198" y="2719"/>
                </a:lnTo>
                <a:close/>
                <a:moveTo>
                  <a:pt x="2216" y="2512"/>
                </a:moveTo>
                <a:lnTo>
                  <a:pt x="237" y="2512"/>
                </a:lnTo>
                <a:lnTo>
                  <a:pt x="233" y="2512"/>
                </a:lnTo>
                <a:lnTo>
                  <a:pt x="229" y="2511"/>
                </a:lnTo>
                <a:lnTo>
                  <a:pt x="222" y="2507"/>
                </a:lnTo>
                <a:lnTo>
                  <a:pt x="215" y="2500"/>
                </a:lnTo>
                <a:lnTo>
                  <a:pt x="209" y="2492"/>
                </a:lnTo>
                <a:lnTo>
                  <a:pt x="204" y="2482"/>
                </a:lnTo>
                <a:lnTo>
                  <a:pt x="201" y="2471"/>
                </a:lnTo>
                <a:lnTo>
                  <a:pt x="198" y="2459"/>
                </a:lnTo>
                <a:lnTo>
                  <a:pt x="198" y="2445"/>
                </a:lnTo>
                <a:lnTo>
                  <a:pt x="198" y="2431"/>
                </a:lnTo>
                <a:lnTo>
                  <a:pt x="201" y="2419"/>
                </a:lnTo>
                <a:lnTo>
                  <a:pt x="204" y="2408"/>
                </a:lnTo>
                <a:lnTo>
                  <a:pt x="209" y="2398"/>
                </a:lnTo>
                <a:lnTo>
                  <a:pt x="215" y="2389"/>
                </a:lnTo>
                <a:lnTo>
                  <a:pt x="222" y="2383"/>
                </a:lnTo>
                <a:lnTo>
                  <a:pt x="229" y="2379"/>
                </a:lnTo>
                <a:lnTo>
                  <a:pt x="233" y="2378"/>
                </a:lnTo>
                <a:lnTo>
                  <a:pt x="237" y="2378"/>
                </a:lnTo>
                <a:lnTo>
                  <a:pt x="2216" y="2378"/>
                </a:lnTo>
                <a:lnTo>
                  <a:pt x="2220" y="2378"/>
                </a:lnTo>
                <a:lnTo>
                  <a:pt x="2224" y="2379"/>
                </a:lnTo>
                <a:lnTo>
                  <a:pt x="2232" y="2383"/>
                </a:lnTo>
                <a:lnTo>
                  <a:pt x="2238" y="2389"/>
                </a:lnTo>
                <a:lnTo>
                  <a:pt x="2244" y="2398"/>
                </a:lnTo>
                <a:lnTo>
                  <a:pt x="2249" y="2408"/>
                </a:lnTo>
                <a:lnTo>
                  <a:pt x="2252" y="2419"/>
                </a:lnTo>
                <a:lnTo>
                  <a:pt x="2254" y="2431"/>
                </a:lnTo>
                <a:lnTo>
                  <a:pt x="2255" y="2445"/>
                </a:lnTo>
                <a:lnTo>
                  <a:pt x="2254" y="2459"/>
                </a:lnTo>
                <a:lnTo>
                  <a:pt x="2252" y="2471"/>
                </a:lnTo>
                <a:lnTo>
                  <a:pt x="2249" y="2482"/>
                </a:lnTo>
                <a:lnTo>
                  <a:pt x="2244" y="2492"/>
                </a:lnTo>
                <a:lnTo>
                  <a:pt x="2238" y="2500"/>
                </a:lnTo>
                <a:lnTo>
                  <a:pt x="2232" y="2507"/>
                </a:lnTo>
                <a:lnTo>
                  <a:pt x="2224" y="2511"/>
                </a:lnTo>
                <a:lnTo>
                  <a:pt x="2220" y="2512"/>
                </a:lnTo>
                <a:lnTo>
                  <a:pt x="2216" y="2512"/>
                </a:lnTo>
                <a:close/>
                <a:moveTo>
                  <a:pt x="2216" y="2245"/>
                </a:moveTo>
                <a:lnTo>
                  <a:pt x="237" y="2245"/>
                </a:lnTo>
                <a:lnTo>
                  <a:pt x="233" y="2244"/>
                </a:lnTo>
                <a:lnTo>
                  <a:pt x="229" y="2243"/>
                </a:lnTo>
                <a:lnTo>
                  <a:pt x="222" y="2239"/>
                </a:lnTo>
                <a:lnTo>
                  <a:pt x="215" y="2233"/>
                </a:lnTo>
                <a:lnTo>
                  <a:pt x="209" y="2224"/>
                </a:lnTo>
                <a:lnTo>
                  <a:pt x="204" y="2215"/>
                </a:lnTo>
                <a:lnTo>
                  <a:pt x="201" y="2203"/>
                </a:lnTo>
                <a:lnTo>
                  <a:pt x="198" y="2191"/>
                </a:lnTo>
                <a:lnTo>
                  <a:pt x="198" y="2178"/>
                </a:lnTo>
                <a:lnTo>
                  <a:pt x="198" y="2164"/>
                </a:lnTo>
                <a:lnTo>
                  <a:pt x="201" y="2151"/>
                </a:lnTo>
                <a:lnTo>
                  <a:pt x="204" y="2140"/>
                </a:lnTo>
                <a:lnTo>
                  <a:pt x="209" y="2130"/>
                </a:lnTo>
                <a:lnTo>
                  <a:pt x="215" y="2121"/>
                </a:lnTo>
                <a:lnTo>
                  <a:pt x="222" y="2115"/>
                </a:lnTo>
                <a:lnTo>
                  <a:pt x="229" y="2111"/>
                </a:lnTo>
                <a:lnTo>
                  <a:pt x="233" y="2110"/>
                </a:lnTo>
                <a:lnTo>
                  <a:pt x="237" y="2110"/>
                </a:lnTo>
                <a:lnTo>
                  <a:pt x="2216" y="2110"/>
                </a:lnTo>
                <a:lnTo>
                  <a:pt x="2220" y="2110"/>
                </a:lnTo>
                <a:lnTo>
                  <a:pt x="2224" y="2111"/>
                </a:lnTo>
                <a:lnTo>
                  <a:pt x="2232" y="2115"/>
                </a:lnTo>
                <a:lnTo>
                  <a:pt x="2238" y="2121"/>
                </a:lnTo>
                <a:lnTo>
                  <a:pt x="2244" y="2130"/>
                </a:lnTo>
                <a:lnTo>
                  <a:pt x="2249" y="2140"/>
                </a:lnTo>
                <a:lnTo>
                  <a:pt x="2252" y="2151"/>
                </a:lnTo>
                <a:lnTo>
                  <a:pt x="2254" y="2164"/>
                </a:lnTo>
                <a:lnTo>
                  <a:pt x="2255" y="2178"/>
                </a:lnTo>
                <a:lnTo>
                  <a:pt x="2254" y="2191"/>
                </a:lnTo>
                <a:lnTo>
                  <a:pt x="2252" y="2203"/>
                </a:lnTo>
                <a:lnTo>
                  <a:pt x="2249" y="2215"/>
                </a:lnTo>
                <a:lnTo>
                  <a:pt x="2244" y="2224"/>
                </a:lnTo>
                <a:lnTo>
                  <a:pt x="2238" y="2233"/>
                </a:lnTo>
                <a:lnTo>
                  <a:pt x="2232" y="2239"/>
                </a:lnTo>
                <a:lnTo>
                  <a:pt x="2224" y="2243"/>
                </a:lnTo>
                <a:lnTo>
                  <a:pt x="2220" y="2244"/>
                </a:lnTo>
                <a:lnTo>
                  <a:pt x="2216" y="2245"/>
                </a:lnTo>
                <a:close/>
                <a:moveTo>
                  <a:pt x="2216" y="1977"/>
                </a:moveTo>
                <a:lnTo>
                  <a:pt x="237" y="1977"/>
                </a:lnTo>
                <a:lnTo>
                  <a:pt x="233" y="1976"/>
                </a:lnTo>
                <a:lnTo>
                  <a:pt x="229" y="1975"/>
                </a:lnTo>
                <a:lnTo>
                  <a:pt x="222" y="1971"/>
                </a:lnTo>
                <a:lnTo>
                  <a:pt x="215" y="1965"/>
                </a:lnTo>
                <a:lnTo>
                  <a:pt x="209" y="1956"/>
                </a:lnTo>
                <a:lnTo>
                  <a:pt x="204" y="1947"/>
                </a:lnTo>
                <a:lnTo>
                  <a:pt x="201" y="1935"/>
                </a:lnTo>
                <a:lnTo>
                  <a:pt x="198" y="1923"/>
                </a:lnTo>
                <a:lnTo>
                  <a:pt x="198" y="1910"/>
                </a:lnTo>
                <a:lnTo>
                  <a:pt x="198" y="1896"/>
                </a:lnTo>
                <a:lnTo>
                  <a:pt x="201" y="1883"/>
                </a:lnTo>
                <a:lnTo>
                  <a:pt x="204" y="1872"/>
                </a:lnTo>
                <a:lnTo>
                  <a:pt x="209" y="1862"/>
                </a:lnTo>
                <a:lnTo>
                  <a:pt x="215" y="1854"/>
                </a:lnTo>
                <a:lnTo>
                  <a:pt x="222" y="1847"/>
                </a:lnTo>
                <a:lnTo>
                  <a:pt x="229" y="1844"/>
                </a:lnTo>
                <a:lnTo>
                  <a:pt x="233" y="1843"/>
                </a:lnTo>
                <a:lnTo>
                  <a:pt x="237" y="1842"/>
                </a:lnTo>
                <a:lnTo>
                  <a:pt x="2216" y="1842"/>
                </a:lnTo>
                <a:lnTo>
                  <a:pt x="2220" y="1843"/>
                </a:lnTo>
                <a:lnTo>
                  <a:pt x="2224" y="1844"/>
                </a:lnTo>
                <a:lnTo>
                  <a:pt x="2232" y="1847"/>
                </a:lnTo>
                <a:lnTo>
                  <a:pt x="2238" y="1854"/>
                </a:lnTo>
                <a:lnTo>
                  <a:pt x="2244" y="1862"/>
                </a:lnTo>
                <a:lnTo>
                  <a:pt x="2249" y="1872"/>
                </a:lnTo>
                <a:lnTo>
                  <a:pt x="2252" y="1883"/>
                </a:lnTo>
                <a:lnTo>
                  <a:pt x="2254" y="1896"/>
                </a:lnTo>
                <a:lnTo>
                  <a:pt x="2255" y="1910"/>
                </a:lnTo>
                <a:lnTo>
                  <a:pt x="2254" y="1923"/>
                </a:lnTo>
                <a:lnTo>
                  <a:pt x="2252" y="1935"/>
                </a:lnTo>
                <a:lnTo>
                  <a:pt x="2249" y="1947"/>
                </a:lnTo>
                <a:lnTo>
                  <a:pt x="2244" y="1956"/>
                </a:lnTo>
                <a:lnTo>
                  <a:pt x="2238" y="1965"/>
                </a:lnTo>
                <a:lnTo>
                  <a:pt x="2232" y="1971"/>
                </a:lnTo>
                <a:lnTo>
                  <a:pt x="2224" y="1975"/>
                </a:lnTo>
                <a:lnTo>
                  <a:pt x="2220" y="1976"/>
                </a:lnTo>
                <a:lnTo>
                  <a:pt x="2216" y="1977"/>
                </a:lnTo>
                <a:close/>
                <a:moveTo>
                  <a:pt x="2216" y="1735"/>
                </a:moveTo>
                <a:lnTo>
                  <a:pt x="237" y="1735"/>
                </a:lnTo>
                <a:lnTo>
                  <a:pt x="233" y="1734"/>
                </a:lnTo>
                <a:lnTo>
                  <a:pt x="229" y="1733"/>
                </a:lnTo>
                <a:lnTo>
                  <a:pt x="225" y="1732"/>
                </a:lnTo>
                <a:lnTo>
                  <a:pt x="222" y="1730"/>
                </a:lnTo>
                <a:lnTo>
                  <a:pt x="215" y="1724"/>
                </a:lnTo>
                <a:lnTo>
                  <a:pt x="209" y="1715"/>
                </a:lnTo>
                <a:lnTo>
                  <a:pt x="204" y="1706"/>
                </a:lnTo>
                <a:lnTo>
                  <a:pt x="201" y="1695"/>
                </a:lnTo>
                <a:lnTo>
                  <a:pt x="198" y="1681"/>
                </a:lnTo>
                <a:lnTo>
                  <a:pt x="198" y="1668"/>
                </a:lnTo>
                <a:lnTo>
                  <a:pt x="198" y="1655"/>
                </a:lnTo>
                <a:lnTo>
                  <a:pt x="201" y="1642"/>
                </a:lnTo>
                <a:lnTo>
                  <a:pt x="204" y="1631"/>
                </a:lnTo>
                <a:lnTo>
                  <a:pt x="209" y="1621"/>
                </a:lnTo>
                <a:lnTo>
                  <a:pt x="215" y="1613"/>
                </a:lnTo>
                <a:lnTo>
                  <a:pt x="222" y="1606"/>
                </a:lnTo>
                <a:lnTo>
                  <a:pt x="225" y="1604"/>
                </a:lnTo>
                <a:lnTo>
                  <a:pt x="229" y="1603"/>
                </a:lnTo>
                <a:lnTo>
                  <a:pt x="233" y="1602"/>
                </a:lnTo>
                <a:lnTo>
                  <a:pt x="237" y="1601"/>
                </a:lnTo>
                <a:lnTo>
                  <a:pt x="2216" y="1601"/>
                </a:lnTo>
                <a:lnTo>
                  <a:pt x="2220" y="1602"/>
                </a:lnTo>
                <a:lnTo>
                  <a:pt x="2224" y="1603"/>
                </a:lnTo>
                <a:lnTo>
                  <a:pt x="2232" y="1606"/>
                </a:lnTo>
                <a:lnTo>
                  <a:pt x="2238" y="1613"/>
                </a:lnTo>
                <a:lnTo>
                  <a:pt x="2244" y="1621"/>
                </a:lnTo>
                <a:lnTo>
                  <a:pt x="2249" y="1631"/>
                </a:lnTo>
                <a:lnTo>
                  <a:pt x="2252" y="1642"/>
                </a:lnTo>
                <a:lnTo>
                  <a:pt x="2254" y="1655"/>
                </a:lnTo>
                <a:lnTo>
                  <a:pt x="2255" y="1668"/>
                </a:lnTo>
                <a:lnTo>
                  <a:pt x="2254" y="1681"/>
                </a:lnTo>
                <a:lnTo>
                  <a:pt x="2252" y="1695"/>
                </a:lnTo>
                <a:lnTo>
                  <a:pt x="2249" y="1706"/>
                </a:lnTo>
                <a:lnTo>
                  <a:pt x="2244" y="1715"/>
                </a:lnTo>
                <a:lnTo>
                  <a:pt x="2238" y="1724"/>
                </a:lnTo>
                <a:lnTo>
                  <a:pt x="2232" y="1730"/>
                </a:lnTo>
                <a:lnTo>
                  <a:pt x="2224" y="1733"/>
                </a:lnTo>
                <a:lnTo>
                  <a:pt x="2220" y="1734"/>
                </a:lnTo>
                <a:lnTo>
                  <a:pt x="2216" y="1735"/>
                </a:lnTo>
                <a:close/>
                <a:moveTo>
                  <a:pt x="2216" y="1468"/>
                </a:moveTo>
                <a:lnTo>
                  <a:pt x="237" y="1468"/>
                </a:lnTo>
                <a:lnTo>
                  <a:pt x="233" y="1468"/>
                </a:lnTo>
                <a:lnTo>
                  <a:pt x="229" y="1467"/>
                </a:lnTo>
                <a:lnTo>
                  <a:pt x="225" y="1465"/>
                </a:lnTo>
                <a:lnTo>
                  <a:pt x="222" y="1462"/>
                </a:lnTo>
                <a:lnTo>
                  <a:pt x="215" y="1456"/>
                </a:lnTo>
                <a:lnTo>
                  <a:pt x="209" y="1448"/>
                </a:lnTo>
                <a:lnTo>
                  <a:pt x="204" y="1438"/>
                </a:lnTo>
                <a:lnTo>
                  <a:pt x="201" y="1427"/>
                </a:lnTo>
                <a:lnTo>
                  <a:pt x="198" y="1414"/>
                </a:lnTo>
                <a:lnTo>
                  <a:pt x="198" y="1400"/>
                </a:lnTo>
                <a:lnTo>
                  <a:pt x="198" y="1387"/>
                </a:lnTo>
                <a:lnTo>
                  <a:pt x="201" y="1375"/>
                </a:lnTo>
                <a:lnTo>
                  <a:pt x="204" y="1363"/>
                </a:lnTo>
                <a:lnTo>
                  <a:pt x="209" y="1353"/>
                </a:lnTo>
                <a:lnTo>
                  <a:pt x="215" y="1345"/>
                </a:lnTo>
                <a:lnTo>
                  <a:pt x="222" y="1339"/>
                </a:lnTo>
                <a:lnTo>
                  <a:pt x="229" y="1335"/>
                </a:lnTo>
                <a:lnTo>
                  <a:pt x="233" y="1334"/>
                </a:lnTo>
                <a:lnTo>
                  <a:pt x="237" y="1333"/>
                </a:lnTo>
                <a:lnTo>
                  <a:pt x="2216" y="1333"/>
                </a:lnTo>
                <a:lnTo>
                  <a:pt x="2220" y="1334"/>
                </a:lnTo>
                <a:lnTo>
                  <a:pt x="2224" y="1335"/>
                </a:lnTo>
                <a:lnTo>
                  <a:pt x="2232" y="1339"/>
                </a:lnTo>
                <a:lnTo>
                  <a:pt x="2238" y="1345"/>
                </a:lnTo>
                <a:lnTo>
                  <a:pt x="2244" y="1353"/>
                </a:lnTo>
                <a:lnTo>
                  <a:pt x="2249" y="1363"/>
                </a:lnTo>
                <a:lnTo>
                  <a:pt x="2252" y="1375"/>
                </a:lnTo>
                <a:lnTo>
                  <a:pt x="2254" y="1387"/>
                </a:lnTo>
                <a:lnTo>
                  <a:pt x="2255" y="1400"/>
                </a:lnTo>
                <a:lnTo>
                  <a:pt x="2254" y="1414"/>
                </a:lnTo>
                <a:lnTo>
                  <a:pt x="2252" y="1427"/>
                </a:lnTo>
                <a:lnTo>
                  <a:pt x="2249" y="1438"/>
                </a:lnTo>
                <a:lnTo>
                  <a:pt x="2244" y="1448"/>
                </a:lnTo>
                <a:lnTo>
                  <a:pt x="2238" y="1456"/>
                </a:lnTo>
                <a:lnTo>
                  <a:pt x="2232" y="1462"/>
                </a:lnTo>
                <a:lnTo>
                  <a:pt x="2224" y="1467"/>
                </a:lnTo>
                <a:lnTo>
                  <a:pt x="2220" y="1468"/>
                </a:lnTo>
                <a:lnTo>
                  <a:pt x="2216" y="1468"/>
                </a:lnTo>
                <a:close/>
                <a:moveTo>
                  <a:pt x="2216" y="1200"/>
                </a:moveTo>
                <a:lnTo>
                  <a:pt x="237" y="1200"/>
                </a:lnTo>
                <a:lnTo>
                  <a:pt x="233" y="1200"/>
                </a:lnTo>
                <a:lnTo>
                  <a:pt x="229" y="1199"/>
                </a:lnTo>
                <a:lnTo>
                  <a:pt x="225" y="1197"/>
                </a:lnTo>
                <a:lnTo>
                  <a:pt x="222" y="1195"/>
                </a:lnTo>
                <a:lnTo>
                  <a:pt x="215" y="1188"/>
                </a:lnTo>
                <a:lnTo>
                  <a:pt x="209" y="1180"/>
                </a:lnTo>
                <a:lnTo>
                  <a:pt x="204" y="1170"/>
                </a:lnTo>
                <a:lnTo>
                  <a:pt x="201" y="1159"/>
                </a:lnTo>
                <a:lnTo>
                  <a:pt x="198" y="1146"/>
                </a:lnTo>
                <a:lnTo>
                  <a:pt x="198" y="1132"/>
                </a:lnTo>
                <a:lnTo>
                  <a:pt x="198" y="1119"/>
                </a:lnTo>
                <a:lnTo>
                  <a:pt x="201" y="1107"/>
                </a:lnTo>
                <a:lnTo>
                  <a:pt x="204" y="1096"/>
                </a:lnTo>
                <a:lnTo>
                  <a:pt x="209" y="1086"/>
                </a:lnTo>
                <a:lnTo>
                  <a:pt x="215" y="1077"/>
                </a:lnTo>
                <a:lnTo>
                  <a:pt x="222" y="1071"/>
                </a:lnTo>
                <a:lnTo>
                  <a:pt x="229" y="1067"/>
                </a:lnTo>
                <a:lnTo>
                  <a:pt x="233" y="1066"/>
                </a:lnTo>
                <a:lnTo>
                  <a:pt x="237" y="1066"/>
                </a:lnTo>
                <a:lnTo>
                  <a:pt x="2216" y="1066"/>
                </a:lnTo>
                <a:lnTo>
                  <a:pt x="2220" y="1066"/>
                </a:lnTo>
                <a:lnTo>
                  <a:pt x="2224" y="1067"/>
                </a:lnTo>
                <a:lnTo>
                  <a:pt x="2232" y="1071"/>
                </a:lnTo>
                <a:lnTo>
                  <a:pt x="2238" y="1077"/>
                </a:lnTo>
                <a:lnTo>
                  <a:pt x="2244" y="1086"/>
                </a:lnTo>
                <a:lnTo>
                  <a:pt x="2249" y="1096"/>
                </a:lnTo>
                <a:lnTo>
                  <a:pt x="2252" y="1107"/>
                </a:lnTo>
                <a:lnTo>
                  <a:pt x="2254" y="1119"/>
                </a:lnTo>
                <a:lnTo>
                  <a:pt x="2255" y="1132"/>
                </a:lnTo>
                <a:lnTo>
                  <a:pt x="2254" y="1146"/>
                </a:lnTo>
                <a:lnTo>
                  <a:pt x="2252" y="1159"/>
                </a:lnTo>
                <a:lnTo>
                  <a:pt x="2249" y="1170"/>
                </a:lnTo>
                <a:lnTo>
                  <a:pt x="2244" y="1180"/>
                </a:lnTo>
                <a:lnTo>
                  <a:pt x="2238" y="1188"/>
                </a:lnTo>
                <a:lnTo>
                  <a:pt x="2232" y="1195"/>
                </a:lnTo>
                <a:lnTo>
                  <a:pt x="2224" y="1199"/>
                </a:lnTo>
                <a:lnTo>
                  <a:pt x="2220" y="1200"/>
                </a:lnTo>
                <a:lnTo>
                  <a:pt x="2216" y="1200"/>
                </a:lnTo>
                <a:close/>
                <a:moveTo>
                  <a:pt x="2082" y="707"/>
                </a:moveTo>
                <a:lnTo>
                  <a:pt x="1788" y="707"/>
                </a:lnTo>
                <a:lnTo>
                  <a:pt x="1788" y="120"/>
                </a:lnTo>
                <a:lnTo>
                  <a:pt x="2082" y="413"/>
                </a:lnTo>
                <a:lnTo>
                  <a:pt x="2375" y="707"/>
                </a:lnTo>
                <a:lnTo>
                  <a:pt x="2082" y="7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KSO_Shape"/>
          <p:cNvSpPr/>
          <p:nvPr/>
        </p:nvSpPr>
        <p:spPr bwMode="auto">
          <a:xfrm>
            <a:off x="9823008" y="3837012"/>
            <a:ext cx="549490" cy="713623"/>
          </a:xfrm>
          <a:custGeom>
            <a:avLst/>
            <a:gdLst>
              <a:gd name="T0" fmla="*/ 2147483646 w 5278"/>
              <a:gd name="T1" fmla="*/ 2147483646 h 6863"/>
              <a:gd name="T2" fmla="*/ 2147483646 w 5278"/>
              <a:gd name="T3" fmla="*/ 2147483646 h 6863"/>
              <a:gd name="T4" fmla="*/ 2147483646 w 5278"/>
              <a:gd name="T5" fmla="*/ 2147483646 h 6863"/>
              <a:gd name="T6" fmla="*/ 2147483646 w 5278"/>
              <a:gd name="T7" fmla="*/ 2147483646 h 6863"/>
              <a:gd name="T8" fmla="*/ 2147483646 w 5278"/>
              <a:gd name="T9" fmla="*/ 2147483646 h 6863"/>
              <a:gd name="T10" fmla="*/ 2147483646 w 5278"/>
              <a:gd name="T11" fmla="*/ 2147483646 h 6863"/>
              <a:gd name="T12" fmla="*/ 2147483646 w 5278"/>
              <a:gd name="T13" fmla="*/ 2147483646 h 6863"/>
              <a:gd name="T14" fmla="*/ 2147483646 w 5278"/>
              <a:gd name="T15" fmla="*/ 2147483646 h 6863"/>
              <a:gd name="T16" fmla="*/ 2147483646 w 5278"/>
              <a:gd name="T17" fmla="*/ 2147483646 h 6863"/>
              <a:gd name="T18" fmla="*/ 2147483646 w 5278"/>
              <a:gd name="T19" fmla="*/ 2147483646 h 6863"/>
              <a:gd name="T20" fmla="*/ 2147483646 w 5278"/>
              <a:gd name="T21" fmla="*/ 2147483646 h 6863"/>
              <a:gd name="T22" fmla="*/ 2147483646 w 5278"/>
              <a:gd name="T23" fmla="*/ 2147483646 h 6863"/>
              <a:gd name="T24" fmla="*/ 2147483646 w 5278"/>
              <a:gd name="T25" fmla="*/ 2147483646 h 6863"/>
              <a:gd name="T26" fmla="*/ 2147483646 w 5278"/>
              <a:gd name="T27" fmla="*/ 2147483646 h 6863"/>
              <a:gd name="T28" fmla="*/ 2147483646 w 5278"/>
              <a:gd name="T29" fmla="*/ 2147483646 h 6863"/>
              <a:gd name="T30" fmla="*/ 2147483646 w 5278"/>
              <a:gd name="T31" fmla="*/ 2147483646 h 6863"/>
              <a:gd name="T32" fmla="*/ 2147483646 w 5278"/>
              <a:gd name="T33" fmla="*/ 2147483646 h 6863"/>
              <a:gd name="T34" fmla="*/ 2147483646 w 5278"/>
              <a:gd name="T35" fmla="*/ 2147483646 h 6863"/>
              <a:gd name="T36" fmla="*/ 2147483646 w 5278"/>
              <a:gd name="T37" fmla="*/ 2147483646 h 6863"/>
              <a:gd name="T38" fmla="*/ 2147483646 w 5278"/>
              <a:gd name="T39" fmla="*/ 2147483646 h 6863"/>
              <a:gd name="T40" fmla="*/ 2147483646 w 5278"/>
              <a:gd name="T41" fmla="*/ 2147483646 h 6863"/>
              <a:gd name="T42" fmla="*/ 2147483646 w 5278"/>
              <a:gd name="T43" fmla="*/ 2147483646 h 6863"/>
              <a:gd name="T44" fmla="*/ 2147483646 w 5278"/>
              <a:gd name="T45" fmla="*/ 2147483646 h 6863"/>
              <a:gd name="T46" fmla="*/ 2147483646 w 5278"/>
              <a:gd name="T47" fmla="*/ 2147483646 h 6863"/>
              <a:gd name="T48" fmla="*/ 2147483646 w 5278"/>
              <a:gd name="T49" fmla="*/ 2147483646 h 6863"/>
              <a:gd name="T50" fmla="*/ 2147483646 w 5278"/>
              <a:gd name="T51" fmla="*/ 2147483646 h 6863"/>
              <a:gd name="T52" fmla="*/ 2147483646 w 5278"/>
              <a:gd name="T53" fmla="*/ 2147483646 h 6863"/>
              <a:gd name="T54" fmla="*/ 2147483646 w 5278"/>
              <a:gd name="T55" fmla="*/ 2147483646 h 6863"/>
              <a:gd name="T56" fmla="*/ 2147483646 w 5278"/>
              <a:gd name="T57" fmla="*/ 2147483646 h 6863"/>
              <a:gd name="T58" fmla="*/ 2147483646 w 5278"/>
              <a:gd name="T59" fmla="*/ 2147483646 h 6863"/>
              <a:gd name="T60" fmla="*/ 2147483646 w 5278"/>
              <a:gd name="T61" fmla="*/ 2147483646 h 6863"/>
              <a:gd name="T62" fmla="*/ 2147483646 w 5278"/>
              <a:gd name="T63" fmla="*/ 2147483646 h 6863"/>
              <a:gd name="T64" fmla="*/ 2147483646 w 5278"/>
              <a:gd name="T65" fmla="*/ 2147483646 h 6863"/>
              <a:gd name="T66" fmla="*/ 2147483646 w 5278"/>
              <a:gd name="T67" fmla="*/ 2147483646 h 6863"/>
              <a:gd name="T68" fmla="*/ 2147483646 w 5278"/>
              <a:gd name="T69" fmla="*/ 2147483646 h 6863"/>
              <a:gd name="T70" fmla="*/ 2147483646 w 5278"/>
              <a:gd name="T71" fmla="*/ 2147483646 h 6863"/>
              <a:gd name="T72" fmla="*/ 2147483646 w 5278"/>
              <a:gd name="T73" fmla="*/ 2147483646 h 6863"/>
              <a:gd name="T74" fmla="*/ 2147483646 w 5278"/>
              <a:gd name="T75" fmla="*/ 2147483646 h 6863"/>
              <a:gd name="T76" fmla="*/ 2147483646 w 5278"/>
              <a:gd name="T77" fmla="*/ 2147483646 h 6863"/>
              <a:gd name="T78" fmla="*/ 2147483646 w 5278"/>
              <a:gd name="T79" fmla="*/ 2147483646 h 6863"/>
              <a:gd name="T80" fmla="*/ 2147483646 w 5278"/>
              <a:gd name="T81" fmla="*/ 2147483646 h 6863"/>
              <a:gd name="T82" fmla="*/ 2147483646 w 5278"/>
              <a:gd name="T83" fmla="*/ 2147483646 h 6863"/>
              <a:gd name="T84" fmla="*/ 0 w 5278"/>
              <a:gd name="T85" fmla="*/ 2147483646 h 6863"/>
              <a:gd name="T86" fmla="*/ 2147483646 w 5278"/>
              <a:gd name="T87" fmla="*/ 2147483646 h 6863"/>
              <a:gd name="T88" fmla="*/ 2147483646 w 5278"/>
              <a:gd name="T89" fmla="*/ 2147483646 h 6863"/>
              <a:gd name="T90" fmla="*/ 2147483646 w 5278"/>
              <a:gd name="T91" fmla="*/ 2147483646 h 6863"/>
              <a:gd name="T92" fmla="*/ 2147483646 w 5278"/>
              <a:gd name="T93" fmla="*/ 2147483646 h 6863"/>
              <a:gd name="T94" fmla="*/ 2147483646 w 5278"/>
              <a:gd name="T95" fmla="*/ 2147483646 h 6863"/>
              <a:gd name="T96" fmla="*/ 2147483646 w 5278"/>
              <a:gd name="T97" fmla="*/ 1347340187 h 6863"/>
              <a:gd name="T98" fmla="*/ 2147483646 w 5278"/>
              <a:gd name="T99" fmla="*/ 513294381 h 6863"/>
              <a:gd name="T100" fmla="*/ 2147483646 w 5278"/>
              <a:gd name="T101" fmla="*/ 42761601 h 6863"/>
              <a:gd name="T102" fmla="*/ 2147483646 w 5278"/>
              <a:gd name="T103" fmla="*/ 21419384 h 6863"/>
              <a:gd name="T104" fmla="*/ 2147483646 w 5278"/>
              <a:gd name="T105" fmla="*/ 363589915 h 6863"/>
              <a:gd name="T106" fmla="*/ 2147483646 w 5278"/>
              <a:gd name="T107" fmla="*/ 1133454737 h 6863"/>
              <a:gd name="T108" fmla="*/ 2147483646 w 5278"/>
              <a:gd name="T109" fmla="*/ 2147483646 h 6863"/>
              <a:gd name="T110" fmla="*/ 2147483646 w 5278"/>
              <a:gd name="T111" fmla="*/ 2147483646 h 6863"/>
              <a:gd name="T112" fmla="*/ 2147483646 w 5278"/>
              <a:gd name="T113" fmla="*/ 2147483646 h 6863"/>
              <a:gd name="T114" fmla="*/ 2147483646 w 5278"/>
              <a:gd name="T115" fmla="*/ 2147483646 h 6863"/>
              <a:gd name="T116" fmla="*/ 2147483646 w 5278"/>
              <a:gd name="T117" fmla="*/ 2147483646 h 6863"/>
              <a:gd name="T118" fmla="*/ 2147483646 w 5278"/>
              <a:gd name="T119" fmla="*/ 2147483646 h 686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278" h="6863">
                <a:moveTo>
                  <a:pt x="4046" y="5103"/>
                </a:moveTo>
                <a:lnTo>
                  <a:pt x="1054" y="5103"/>
                </a:lnTo>
                <a:lnTo>
                  <a:pt x="1054" y="4927"/>
                </a:lnTo>
                <a:lnTo>
                  <a:pt x="4046" y="4927"/>
                </a:lnTo>
                <a:lnTo>
                  <a:pt x="4046" y="5103"/>
                </a:lnTo>
                <a:close/>
                <a:moveTo>
                  <a:pt x="2814" y="4575"/>
                </a:moveTo>
                <a:lnTo>
                  <a:pt x="1054" y="4575"/>
                </a:lnTo>
                <a:lnTo>
                  <a:pt x="1054" y="4399"/>
                </a:lnTo>
                <a:lnTo>
                  <a:pt x="2814" y="4399"/>
                </a:lnTo>
                <a:lnTo>
                  <a:pt x="2814" y="4575"/>
                </a:lnTo>
                <a:close/>
                <a:moveTo>
                  <a:pt x="3342" y="4047"/>
                </a:moveTo>
                <a:lnTo>
                  <a:pt x="1054" y="4047"/>
                </a:lnTo>
                <a:lnTo>
                  <a:pt x="1054" y="3872"/>
                </a:lnTo>
                <a:lnTo>
                  <a:pt x="3342" y="3872"/>
                </a:lnTo>
                <a:lnTo>
                  <a:pt x="3342" y="4047"/>
                </a:lnTo>
                <a:close/>
                <a:moveTo>
                  <a:pt x="4222" y="3520"/>
                </a:moveTo>
                <a:lnTo>
                  <a:pt x="1054" y="3520"/>
                </a:lnTo>
                <a:lnTo>
                  <a:pt x="1054" y="3344"/>
                </a:lnTo>
                <a:lnTo>
                  <a:pt x="4222" y="3344"/>
                </a:lnTo>
                <a:lnTo>
                  <a:pt x="4222" y="3520"/>
                </a:lnTo>
                <a:close/>
                <a:moveTo>
                  <a:pt x="2814" y="2992"/>
                </a:moveTo>
                <a:lnTo>
                  <a:pt x="1054" y="2992"/>
                </a:lnTo>
                <a:lnTo>
                  <a:pt x="1054" y="2816"/>
                </a:lnTo>
                <a:lnTo>
                  <a:pt x="2814" y="2816"/>
                </a:lnTo>
                <a:lnTo>
                  <a:pt x="2814" y="2992"/>
                </a:lnTo>
                <a:close/>
                <a:moveTo>
                  <a:pt x="4750" y="1056"/>
                </a:moveTo>
                <a:lnTo>
                  <a:pt x="3518" y="1056"/>
                </a:lnTo>
                <a:lnTo>
                  <a:pt x="3620" y="1362"/>
                </a:lnTo>
                <a:lnTo>
                  <a:pt x="3664" y="1373"/>
                </a:lnTo>
                <a:lnTo>
                  <a:pt x="3707" y="1385"/>
                </a:lnTo>
                <a:lnTo>
                  <a:pt x="3747" y="1397"/>
                </a:lnTo>
                <a:lnTo>
                  <a:pt x="3785" y="1412"/>
                </a:lnTo>
                <a:lnTo>
                  <a:pt x="3822" y="1426"/>
                </a:lnTo>
                <a:lnTo>
                  <a:pt x="3856" y="1441"/>
                </a:lnTo>
                <a:lnTo>
                  <a:pt x="3888" y="1458"/>
                </a:lnTo>
                <a:lnTo>
                  <a:pt x="3919" y="1476"/>
                </a:lnTo>
                <a:lnTo>
                  <a:pt x="3948" y="1494"/>
                </a:lnTo>
                <a:lnTo>
                  <a:pt x="3976" y="1513"/>
                </a:lnTo>
                <a:lnTo>
                  <a:pt x="4001" y="1534"/>
                </a:lnTo>
                <a:lnTo>
                  <a:pt x="4025" y="1555"/>
                </a:lnTo>
                <a:lnTo>
                  <a:pt x="4046" y="1577"/>
                </a:lnTo>
                <a:lnTo>
                  <a:pt x="4067" y="1599"/>
                </a:lnTo>
                <a:lnTo>
                  <a:pt x="4086" y="1622"/>
                </a:lnTo>
                <a:lnTo>
                  <a:pt x="4104" y="1646"/>
                </a:lnTo>
                <a:lnTo>
                  <a:pt x="4119" y="1671"/>
                </a:lnTo>
                <a:lnTo>
                  <a:pt x="4134" y="1696"/>
                </a:lnTo>
                <a:lnTo>
                  <a:pt x="4148" y="1723"/>
                </a:lnTo>
                <a:lnTo>
                  <a:pt x="4160" y="1749"/>
                </a:lnTo>
                <a:lnTo>
                  <a:pt x="4171" y="1777"/>
                </a:lnTo>
                <a:lnTo>
                  <a:pt x="4180" y="1805"/>
                </a:lnTo>
                <a:lnTo>
                  <a:pt x="4189" y="1834"/>
                </a:lnTo>
                <a:lnTo>
                  <a:pt x="4196" y="1863"/>
                </a:lnTo>
                <a:lnTo>
                  <a:pt x="4203" y="1892"/>
                </a:lnTo>
                <a:lnTo>
                  <a:pt x="4208" y="1923"/>
                </a:lnTo>
                <a:lnTo>
                  <a:pt x="4213" y="1953"/>
                </a:lnTo>
                <a:lnTo>
                  <a:pt x="4216" y="1984"/>
                </a:lnTo>
                <a:lnTo>
                  <a:pt x="4219" y="2015"/>
                </a:lnTo>
                <a:lnTo>
                  <a:pt x="4221" y="2047"/>
                </a:lnTo>
                <a:lnTo>
                  <a:pt x="4222" y="2078"/>
                </a:lnTo>
                <a:lnTo>
                  <a:pt x="4222" y="2111"/>
                </a:lnTo>
                <a:lnTo>
                  <a:pt x="1054" y="2111"/>
                </a:lnTo>
                <a:lnTo>
                  <a:pt x="1056" y="2081"/>
                </a:lnTo>
                <a:lnTo>
                  <a:pt x="1057" y="2050"/>
                </a:lnTo>
                <a:lnTo>
                  <a:pt x="1058" y="2020"/>
                </a:lnTo>
                <a:lnTo>
                  <a:pt x="1062" y="1990"/>
                </a:lnTo>
                <a:lnTo>
                  <a:pt x="1065" y="1960"/>
                </a:lnTo>
                <a:lnTo>
                  <a:pt x="1070" y="1931"/>
                </a:lnTo>
                <a:lnTo>
                  <a:pt x="1076" y="1902"/>
                </a:lnTo>
                <a:lnTo>
                  <a:pt x="1083" y="1874"/>
                </a:lnTo>
                <a:lnTo>
                  <a:pt x="1092" y="1846"/>
                </a:lnTo>
                <a:lnTo>
                  <a:pt x="1101" y="1819"/>
                </a:lnTo>
                <a:lnTo>
                  <a:pt x="1111" y="1792"/>
                </a:lnTo>
                <a:lnTo>
                  <a:pt x="1123" y="1766"/>
                </a:lnTo>
                <a:lnTo>
                  <a:pt x="1135" y="1740"/>
                </a:lnTo>
                <a:lnTo>
                  <a:pt x="1149" y="1714"/>
                </a:lnTo>
                <a:lnTo>
                  <a:pt x="1165" y="1690"/>
                </a:lnTo>
                <a:lnTo>
                  <a:pt x="1180" y="1665"/>
                </a:lnTo>
                <a:lnTo>
                  <a:pt x="1198" y="1643"/>
                </a:lnTo>
                <a:lnTo>
                  <a:pt x="1217" y="1620"/>
                </a:lnTo>
                <a:lnTo>
                  <a:pt x="1239" y="1597"/>
                </a:lnTo>
                <a:lnTo>
                  <a:pt x="1260" y="1576"/>
                </a:lnTo>
                <a:lnTo>
                  <a:pt x="1284" y="1555"/>
                </a:lnTo>
                <a:lnTo>
                  <a:pt x="1309" y="1535"/>
                </a:lnTo>
                <a:lnTo>
                  <a:pt x="1336" y="1516"/>
                </a:lnTo>
                <a:lnTo>
                  <a:pt x="1363" y="1498"/>
                </a:lnTo>
                <a:lnTo>
                  <a:pt x="1393" y="1480"/>
                </a:lnTo>
                <a:lnTo>
                  <a:pt x="1426" y="1463"/>
                </a:lnTo>
                <a:lnTo>
                  <a:pt x="1458" y="1447"/>
                </a:lnTo>
                <a:lnTo>
                  <a:pt x="1493" y="1432"/>
                </a:lnTo>
                <a:lnTo>
                  <a:pt x="1530" y="1418"/>
                </a:lnTo>
                <a:lnTo>
                  <a:pt x="1568" y="1404"/>
                </a:lnTo>
                <a:lnTo>
                  <a:pt x="1609" y="1392"/>
                </a:lnTo>
                <a:lnTo>
                  <a:pt x="1651" y="1380"/>
                </a:lnTo>
                <a:lnTo>
                  <a:pt x="1758" y="1056"/>
                </a:lnTo>
                <a:lnTo>
                  <a:pt x="526" y="1056"/>
                </a:lnTo>
                <a:lnTo>
                  <a:pt x="526" y="6335"/>
                </a:lnTo>
                <a:lnTo>
                  <a:pt x="4750" y="6335"/>
                </a:lnTo>
                <a:lnTo>
                  <a:pt x="4750" y="1056"/>
                </a:lnTo>
                <a:close/>
                <a:moveTo>
                  <a:pt x="2638" y="265"/>
                </a:moveTo>
                <a:lnTo>
                  <a:pt x="2638" y="265"/>
                </a:lnTo>
                <a:lnTo>
                  <a:pt x="2611" y="266"/>
                </a:lnTo>
                <a:lnTo>
                  <a:pt x="2584" y="269"/>
                </a:lnTo>
                <a:lnTo>
                  <a:pt x="2559" y="275"/>
                </a:lnTo>
                <a:lnTo>
                  <a:pt x="2535" y="285"/>
                </a:lnTo>
                <a:lnTo>
                  <a:pt x="2513" y="296"/>
                </a:lnTo>
                <a:lnTo>
                  <a:pt x="2491" y="309"/>
                </a:lnTo>
                <a:lnTo>
                  <a:pt x="2471" y="324"/>
                </a:lnTo>
                <a:lnTo>
                  <a:pt x="2452" y="341"/>
                </a:lnTo>
                <a:lnTo>
                  <a:pt x="2435" y="360"/>
                </a:lnTo>
                <a:lnTo>
                  <a:pt x="2419" y="381"/>
                </a:lnTo>
                <a:lnTo>
                  <a:pt x="2406" y="402"/>
                </a:lnTo>
                <a:lnTo>
                  <a:pt x="2395" y="425"/>
                </a:lnTo>
                <a:lnTo>
                  <a:pt x="2386" y="449"/>
                </a:lnTo>
                <a:lnTo>
                  <a:pt x="2380" y="474"/>
                </a:lnTo>
                <a:lnTo>
                  <a:pt x="2375" y="500"/>
                </a:lnTo>
                <a:lnTo>
                  <a:pt x="2374" y="528"/>
                </a:lnTo>
                <a:lnTo>
                  <a:pt x="2375" y="554"/>
                </a:lnTo>
                <a:lnTo>
                  <a:pt x="2380" y="581"/>
                </a:lnTo>
                <a:lnTo>
                  <a:pt x="2386" y="606"/>
                </a:lnTo>
                <a:lnTo>
                  <a:pt x="2395" y="631"/>
                </a:lnTo>
                <a:lnTo>
                  <a:pt x="2406" y="654"/>
                </a:lnTo>
                <a:lnTo>
                  <a:pt x="2419" y="675"/>
                </a:lnTo>
                <a:lnTo>
                  <a:pt x="2435" y="696"/>
                </a:lnTo>
                <a:lnTo>
                  <a:pt x="2452" y="715"/>
                </a:lnTo>
                <a:lnTo>
                  <a:pt x="2471" y="732"/>
                </a:lnTo>
                <a:lnTo>
                  <a:pt x="2491" y="747"/>
                </a:lnTo>
                <a:lnTo>
                  <a:pt x="2513" y="760"/>
                </a:lnTo>
                <a:lnTo>
                  <a:pt x="2535" y="771"/>
                </a:lnTo>
                <a:lnTo>
                  <a:pt x="2559" y="779"/>
                </a:lnTo>
                <a:lnTo>
                  <a:pt x="2584" y="787"/>
                </a:lnTo>
                <a:lnTo>
                  <a:pt x="2611" y="790"/>
                </a:lnTo>
                <a:lnTo>
                  <a:pt x="2638" y="791"/>
                </a:lnTo>
                <a:lnTo>
                  <a:pt x="2665" y="790"/>
                </a:lnTo>
                <a:lnTo>
                  <a:pt x="2691" y="787"/>
                </a:lnTo>
                <a:lnTo>
                  <a:pt x="2716" y="779"/>
                </a:lnTo>
                <a:lnTo>
                  <a:pt x="2741" y="771"/>
                </a:lnTo>
                <a:lnTo>
                  <a:pt x="2764" y="760"/>
                </a:lnTo>
                <a:lnTo>
                  <a:pt x="2786" y="747"/>
                </a:lnTo>
                <a:lnTo>
                  <a:pt x="2806" y="732"/>
                </a:lnTo>
                <a:lnTo>
                  <a:pt x="2825" y="715"/>
                </a:lnTo>
                <a:lnTo>
                  <a:pt x="2842" y="696"/>
                </a:lnTo>
                <a:lnTo>
                  <a:pt x="2857" y="675"/>
                </a:lnTo>
                <a:lnTo>
                  <a:pt x="2871" y="654"/>
                </a:lnTo>
                <a:lnTo>
                  <a:pt x="2881" y="631"/>
                </a:lnTo>
                <a:lnTo>
                  <a:pt x="2890" y="606"/>
                </a:lnTo>
                <a:lnTo>
                  <a:pt x="2897" y="581"/>
                </a:lnTo>
                <a:lnTo>
                  <a:pt x="2900" y="554"/>
                </a:lnTo>
                <a:lnTo>
                  <a:pt x="2902" y="528"/>
                </a:lnTo>
                <a:lnTo>
                  <a:pt x="2900" y="500"/>
                </a:lnTo>
                <a:lnTo>
                  <a:pt x="2897" y="474"/>
                </a:lnTo>
                <a:lnTo>
                  <a:pt x="2890" y="449"/>
                </a:lnTo>
                <a:lnTo>
                  <a:pt x="2881" y="425"/>
                </a:lnTo>
                <a:lnTo>
                  <a:pt x="2871" y="402"/>
                </a:lnTo>
                <a:lnTo>
                  <a:pt x="2857" y="381"/>
                </a:lnTo>
                <a:lnTo>
                  <a:pt x="2842" y="360"/>
                </a:lnTo>
                <a:lnTo>
                  <a:pt x="2825" y="341"/>
                </a:lnTo>
                <a:lnTo>
                  <a:pt x="2806" y="324"/>
                </a:lnTo>
                <a:lnTo>
                  <a:pt x="2786" y="309"/>
                </a:lnTo>
                <a:lnTo>
                  <a:pt x="2764" y="296"/>
                </a:lnTo>
                <a:lnTo>
                  <a:pt x="2741" y="285"/>
                </a:lnTo>
                <a:lnTo>
                  <a:pt x="2716" y="275"/>
                </a:lnTo>
                <a:lnTo>
                  <a:pt x="2691" y="269"/>
                </a:lnTo>
                <a:lnTo>
                  <a:pt x="2665" y="266"/>
                </a:lnTo>
                <a:lnTo>
                  <a:pt x="2638" y="265"/>
                </a:lnTo>
                <a:close/>
                <a:moveTo>
                  <a:pt x="0" y="6863"/>
                </a:moveTo>
                <a:lnTo>
                  <a:pt x="0" y="528"/>
                </a:lnTo>
                <a:lnTo>
                  <a:pt x="2110" y="528"/>
                </a:lnTo>
                <a:lnTo>
                  <a:pt x="2110" y="500"/>
                </a:lnTo>
                <a:lnTo>
                  <a:pt x="2113" y="474"/>
                </a:lnTo>
                <a:lnTo>
                  <a:pt x="2116" y="448"/>
                </a:lnTo>
                <a:lnTo>
                  <a:pt x="2121" y="421"/>
                </a:lnTo>
                <a:lnTo>
                  <a:pt x="2127" y="396"/>
                </a:lnTo>
                <a:lnTo>
                  <a:pt x="2134" y="371"/>
                </a:lnTo>
                <a:lnTo>
                  <a:pt x="2143" y="346"/>
                </a:lnTo>
                <a:lnTo>
                  <a:pt x="2152" y="322"/>
                </a:lnTo>
                <a:lnTo>
                  <a:pt x="2162" y="299"/>
                </a:lnTo>
                <a:lnTo>
                  <a:pt x="2174" y="277"/>
                </a:lnTo>
                <a:lnTo>
                  <a:pt x="2187" y="254"/>
                </a:lnTo>
                <a:lnTo>
                  <a:pt x="2200" y="232"/>
                </a:lnTo>
                <a:lnTo>
                  <a:pt x="2216" y="212"/>
                </a:lnTo>
                <a:lnTo>
                  <a:pt x="2231" y="192"/>
                </a:lnTo>
                <a:lnTo>
                  <a:pt x="2248" y="172"/>
                </a:lnTo>
                <a:lnTo>
                  <a:pt x="2265" y="154"/>
                </a:lnTo>
                <a:lnTo>
                  <a:pt x="2283" y="136"/>
                </a:lnTo>
                <a:lnTo>
                  <a:pt x="2302" y="121"/>
                </a:lnTo>
                <a:lnTo>
                  <a:pt x="2322" y="105"/>
                </a:lnTo>
                <a:lnTo>
                  <a:pt x="2343" y="90"/>
                </a:lnTo>
                <a:lnTo>
                  <a:pt x="2364" y="77"/>
                </a:lnTo>
                <a:lnTo>
                  <a:pt x="2387" y="63"/>
                </a:lnTo>
                <a:lnTo>
                  <a:pt x="2410" y="53"/>
                </a:lnTo>
                <a:lnTo>
                  <a:pt x="2432" y="42"/>
                </a:lnTo>
                <a:lnTo>
                  <a:pt x="2456" y="32"/>
                </a:lnTo>
                <a:lnTo>
                  <a:pt x="2481" y="24"/>
                </a:lnTo>
                <a:lnTo>
                  <a:pt x="2507" y="17"/>
                </a:lnTo>
                <a:lnTo>
                  <a:pt x="2532" y="11"/>
                </a:lnTo>
                <a:lnTo>
                  <a:pt x="2558" y="6"/>
                </a:lnTo>
                <a:lnTo>
                  <a:pt x="2584" y="2"/>
                </a:lnTo>
                <a:lnTo>
                  <a:pt x="2611" y="1"/>
                </a:lnTo>
                <a:lnTo>
                  <a:pt x="2638" y="0"/>
                </a:lnTo>
                <a:lnTo>
                  <a:pt x="2665" y="1"/>
                </a:lnTo>
                <a:lnTo>
                  <a:pt x="2692" y="2"/>
                </a:lnTo>
                <a:lnTo>
                  <a:pt x="2718" y="6"/>
                </a:lnTo>
                <a:lnTo>
                  <a:pt x="2745" y="11"/>
                </a:lnTo>
                <a:lnTo>
                  <a:pt x="2770" y="17"/>
                </a:lnTo>
                <a:lnTo>
                  <a:pt x="2795" y="24"/>
                </a:lnTo>
                <a:lnTo>
                  <a:pt x="2820" y="32"/>
                </a:lnTo>
                <a:lnTo>
                  <a:pt x="2844" y="42"/>
                </a:lnTo>
                <a:lnTo>
                  <a:pt x="2867" y="53"/>
                </a:lnTo>
                <a:lnTo>
                  <a:pt x="2890" y="63"/>
                </a:lnTo>
                <a:lnTo>
                  <a:pt x="2912" y="77"/>
                </a:lnTo>
                <a:lnTo>
                  <a:pt x="2934" y="90"/>
                </a:lnTo>
                <a:lnTo>
                  <a:pt x="2954" y="105"/>
                </a:lnTo>
                <a:lnTo>
                  <a:pt x="2975" y="121"/>
                </a:lnTo>
                <a:lnTo>
                  <a:pt x="2994" y="136"/>
                </a:lnTo>
                <a:lnTo>
                  <a:pt x="3012" y="154"/>
                </a:lnTo>
                <a:lnTo>
                  <a:pt x="3030" y="172"/>
                </a:lnTo>
                <a:lnTo>
                  <a:pt x="3045" y="192"/>
                </a:lnTo>
                <a:lnTo>
                  <a:pt x="3062" y="212"/>
                </a:lnTo>
                <a:lnTo>
                  <a:pt x="3076" y="232"/>
                </a:lnTo>
                <a:lnTo>
                  <a:pt x="3090" y="254"/>
                </a:lnTo>
                <a:lnTo>
                  <a:pt x="3103" y="277"/>
                </a:lnTo>
                <a:lnTo>
                  <a:pt x="3115" y="299"/>
                </a:lnTo>
                <a:lnTo>
                  <a:pt x="3126" y="322"/>
                </a:lnTo>
                <a:lnTo>
                  <a:pt x="3134" y="346"/>
                </a:lnTo>
                <a:lnTo>
                  <a:pt x="3142" y="371"/>
                </a:lnTo>
                <a:lnTo>
                  <a:pt x="3149" y="396"/>
                </a:lnTo>
                <a:lnTo>
                  <a:pt x="3155" y="421"/>
                </a:lnTo>
                <a:lnTo>
                  <a:pt x="3160" y="448"/>
                </a:lnTo>
                <a:lnTo>
                  <a:pt x="3164" y="474"/>
                </a:lnTo>
                <a:lnTo>
                  <a:pt x="3166" y="500"/>
                </a:lnTo>
                <a:lnTo>
                  <a:pt x="3166" y="528"/>
                </a:lnTo>
                <a:lnTo>
                  <a:pt x="5278" y="528"/>
                </a:lnTo>
                <a:lnTo>
                  <a:pt x="5278" y="6863"/>
                </a:lnTo>
                <a:lnTo>
                  <a:pt x="0" y="68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KSO_Shape"/>
          <p:cNvSpPr/>
          <p:nvPr/>
        </p:nvSpPr>
        <p:spPr bwMode="auto">
          <a:xfrm>
            <a:off x="9844890" y="4929992"/>
            <a:ext cx="505726" cy="715649"/>
          </a:xfrm>
          <a:custGeom>
            <a:avLst/>
            <a:gdLst>
              <a:gd name="T0" fmla="*/ 86224 w 881063"/>
              <a:gd name="T1" fmla="*/ 1689435 h 1247776"/>
              <a:gd name="T2" fmla="*/ 87955 w 881063"/>
              <a:gd name="T3" fmla="*/ 1725075 h 1247776"/>
              <a:gd name="T4" fmla="*/ 933227 w 881063"/>
              <a:gd name="T5" fmla="*/ 1733725 h 1247776"/>
              <a:gd name="T6" fmla="*/ 946386 w 881063"/>
              <a:gd name="T7" fmla="*/ 1720922 h 1247776"/>
              <a:gd name="T8" fmla="*/ 944655 w 881063"/>
              <a:gd name="T9" fmla="*/ 1685284 h 1247776"/>
              <a:gd name="T10" fmla="*/ 99382 w 881063"/>
              <a:gd name="T11" fmla="*/ 1676980 h 1247776"/>
              <a:gd name="T12" fmla="*/ 87955 w 881063"/>
              <a:gd name="T13" fmla="*/ 1572831 h 1247776"/>
              <a:gd name="T14" fmla="*/ 86224 w 881063"/>
              <a:gd name="T15" fmla="*/ 1608124 h 1247776"/>
              <a:gd name="T16" fmla="*/ 99382 w 881063"/>
              <a:gd name="T17" fmla="*/ 1620580 h 1247776"/>
              <a:gd name="T18" fmla="*/ 944655 w 881063"/>
              <a:gd name="T19" fmla="*/ 1612622 h 1247776"/>
              <a:gd name="T20" fmla="*/ 946386 w 881063"/>
              <a:gd name="T21" fmla="*/ 1576637 h 1247776"/>
              <a:gd name="T22" fmla="*/ 933227 w 881063"/>
              <a:gd name="T23" fmla="*/ 1564527 h 1247776"/>
              <a:gd name="T24" fmla="*/ 85877 w 881063"/>
              <a:gd name="T25" fmla="*/ 1452074 h 1247776"/>
              <a:gd name="T26" fmla="*/ 84493 w 881063"/>
              <a:gd name="T27" fmla="*/ 1488058 h 1247776"/>
              <a:gd name="T28" fmla="*/ 540891 w 881063"/>
              <a:gd name="T29" fmla="*/ 1500168 h 1247776"/>
              <a:gd name="T30" fmla="*/ 548856 w 881063"/>
              <a:gd name="T31" fmla="*/ 1482868 h 1247776"/>
              <a:gd name="T32" fmla="*/ 545739 w 881063"/>
              <a:gd name="T33" fmla="*/ 1448613 h 1247776"/>
              <a:gd name="T34" fmla="*/ 97997 w 881063"/>
              <a:gd name="T35" fmla="*/ 1328202 h 1247776"/>
              <a:gd name="T36" fmla="*/ 84493 w 881063"/>
              <a:gd name="T37" fmla="*/ 1345503 h 1247776"/>
              <a:gd name="T38" fmla="*/ 90378 w 881063"/>
              <a:gd name="T39" fmla="*/ 1379758 h 1247776"/>
              <a:gd name="T40" fmla="*/ 934613 w 881063"/>
              <a:gd name="T41" fmla="*/ 1384602 h 1247776"/>
              <a:gd name="T42" fmla="*/ 948117 w 881063"/>
              <a:gd name="T43" fmla="*/ 1367301 h 1247776"/>
              <a:gd name="T44" fmla="*/ 942230 w 881063"/>
              <a:gd name="T45" fmla="*/ 1333046 h 1247776"/>
              <a:gd name="T46" fmla="*/ 97997 w 881063"/>
              <a:gd name="T47" fmla="*/ 1328202 h 1247776"/>
              <a:gd name="T48" fmla="*/ 87955 w 881063"/>
              <a:gd name="T49" fmla="*/ 1224052 h 1247776"/>
              <a:gd name="T50" fmla="*/ 86224 w 881063"/>
              <a:gd name="T51" fmla="*/ 1259692 h 1247776"/>
              <a:gd name="T52" fmla="*/ 99382 w 881063"/>
              <a:gd name="T53" fmla="*/ 1272149 h 1247776"/>
              <a:gd name="T54" fmla="*/ 944655 w 881063"/>
              <a:gd name="T55" fmla="*/ 1263843 h 1247776"/>
              <a:gd name="T56" fmla="*/ 946386 w 881063"/>
              <a:gd name="T57" fmla="*/ 1227859 h 1247776"/>
              <a:gd name="T58" fmla="*/ 933227 w 881063"/>
              <a:gd name="T59" fmla="*/ 1215402 h 1247776"/>
              <a:gd name="T60" fmla="*/ 87955 w 881063"/>
              <a:gd name="T61" fmla="*/ 1111254 h 1247776"/>
              <a:gd name="T62" fmla="*/ 86224 w 881063"/>
              <a:gd name="T63" fmla="*/ 1146892 h 1247776"/>
              <a:gd name="T64" fmla="*/ 99382 w 881063"/>
              <a:gd name="T65" fmla="*/ 1159349 h 1247776"/>
              <a:gd name="T66" fmla="*/ 944655 w 881063"/>
              <a:gd name="T67" fmla="*/ 1151045 h 1247776"/>
              <a:gd name="T68" fmla="*/ 946386 w 881063"/>
              <a:gd name="T69" fmla="*/ 1115405 h 1247776"/>
              <a:gd name="T70" fmla="*/ 933227 w 881063"/>
              <a:gd name="T71" fmla="*/ 1102949 h 1247776"/>
              <a:gd name="T72" fmla="*/ 90378 w 881063"/>
              <a:gd name="T73" fmla="*/ 1006066 h 1247776"/>
              <a:gd name="T74" fmla="*/ 84493 w 881063"/>
              <a:gd name="T75" fmla="*/ 1040668 h 1247776"/>
              <a:gd name="T76" fmla="*/ 97997 w 881063"/>
              <a:gd name="T77" fmla="*/ 1057622 h 1247776"/>
              <a:gd name="T78" fmla="*/ 942230 w 881063"/>
              <a:gd name="T79" fmla="*/ 1053124 h 1247776"/>
              <a:gd name="T80" fmla="*/ 948117 w 881063"/>
              <a:gd name="T81" fmla="*/ 1018523 h 1247776"/>
              <a:gd name="T82" fmla="*/ 934613 w 881063"/>
              <a:gd name="T83" fmla="*/ 1001569 h 1247776"/>
              <a:gd name="T84" fmla="*/ 94881 w 881063"/>
              <a:gd name="T85" fmla="*/ 889807 h 1247776"/>
              <a:gd name="T86" fmla="*/ 83454 w 881063"/>
              <a:gd name="T87" fmla="*/ 916796 h 1247776"/>
              <a:gd name="T88" fmla="*/ 94881 w 881063"/>
              <a:gd name="T89" fmla="*/ 943786 h 1247776"/>
              <a:gd name="T90" fmla="*/ 937729 w 881063"/>
              <a:gd name="T91" fmla="*/ 943786 h 1247776"/>
              <a:gd name="T92" fmla="*/ 949503 w 881063"/>
              <a:gd name="T93" fmla="*/ 916796 h 1247776"/>
              <a:gd name="T94" fmla="*/ 937729 w 881063"/>
              <a:gd name="T95" fmla="*/ 889807 h 1247776"/>
              <a:gd name="T96" fmla="*/ 96266 w 881063"/>
              <a:gd name="T97" fmla="*/ 776662 h 1247776"/>
              <a:gd name="T98" fmla="*/ 83454 w 881063"/>
              <a:gd name="T99" fmla="*/ 798460 h 1247776"/>
              <a:gd name="T100" fmla="*/ 93149 w 881063"/>
              <a:gd name="T101" fmla="*/ 829947 h 1247776"/>
              <a:gd name="T102" fmla="*/ 936344 w 881063"/>
              <a:gd name="T103" fmla="*/ 831677 h 1247776"/>
              <a:gd name="T104" fmla="*/ 949156 w 881063"/>
              <a:gd name="T105" fmla="*/ 809879 h 1247776"/>
              <a:gd name="T106" fmla="*/ 939460 w 881063"/>
              <a:gd name="T107" fmla="*/ 778047 h 1247776"/>
              <a:gd name="T108" fmla="*/ 86916 w 881063"/>
              <a:gd name="T109" fmla="*/ 659711 h 1247776"/>
              <a:gd name="T110" fmla="*/ 84493 w 881063"/>
              <a:gd name="T111" fmla="*/ 707461 h 1247776"/>
              <a:gd name="T112" fmla="*/ 321002 w 881063"/>
              <a:gd name="T113" fmla="*/ 715764 h 1247776"/>
              <a:gd name="T114" fmla="*/ 324466 w 881063"/>
              <a:gd name="T115" fmla="*/ 676665 h 1247776"/>
              <a:gd name="T116" fmla="*/ 87608 w 881063"/>
              <a:gd name="T117" fmla="*/ 659364 h 1247776"/>
              <a:gd name="T118" fmla="*/ 753161 w 881063"/>
              <a:gd name="T119" fmla="*/ 378059 h 1247776"/>
              <a:gd name="T120" fmla="*/ 1061055 w 881063"/>
              <a:gd name="T121" fmla="*/ 50864 h 1247776"/>
              <a:gd name="T122" fmla="*/ 1091854 w 881063"/>
              <a:gd name="T123" fmla="*/ 0 h 1247776"/>
              <a:gd name="T124" fmla="*/ 308050 w 881063"/>
              <a:gd name="T125" fmla="*/ 0 h 124777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881063" h="1247776">
                <a:moveTo>
                  <a:pt x="64137" y="1098423"/>
                </a:moveTo>
                <a:lnTo>
                  <a:pt x="63004" y="1098649"/>
                </a:lnTo>
                <a:lnTo>
                  <a:pt x="62098" y="1099102"/>
                </a:lnTo>
                <a:lnTo>
                  <a:pt x="60964" y="1100009"/>
                </a:lnTo>
                <a:lnTo>
                  <a:pt x="59151" y="1101369"/>
                </a:lnTo>
                <a:lnTo>
                  <a:pt x="57565" y="1103862"/>
                </a:lnTo>
                <a:lnTo>
                  <a:pt x="56432" y="1106581"/>
                </a:lnTo>
                <a:lnTo>
                  <a:pt x="55299" y="1109754"/>
                </a:lnTo>
                <a:lnTo>
                  <a:pt x="54619" y="1113154"/>
                </a:lnTo>
                <a:lnTo>
                  <a:pt x="54619" y="1116780"/>
                </a:lnTo>
                <a:lnTo>
                  <a:pt x="54619" y="1120633"/>
                </a:lnTo>
                <a:lnTo>
                  <a:pt x="55299" y="1124032"/>
                </a:lnTo>
                <a:lnTo>
                  <a:pt x="56432" y="1127205"/>
                </a:lnTo>
                <a:lnTo>
                  <a:pt x="57565" y="1129925"/>
                </a:lnTo>
                <a:lnTo>
                  <a:pt x="59151" y="1132191"/>
                </a:lnTo>
                <a:lnTo>
                  <a:pt x="60964" y="1134005"/>
                </a:lnTo>
                <a:lnTo>
                  <a:pt x="62098" y="1134458"/>
                </a:lnTo>
                <a:lnTo>
                  <a:pt x="63004" y="1134911"/>
                </a:lnTo>
                <a:lnTo>
                  <a:pt x="64137" y="1135138"/>
                </a:lnTo>
                <a:lnTo>
                  <a:pt x="65044" y="1135591"/>
                </a:lnTo>
                <a:lnTo>
                  <a:pt x="610780" y="1135591"/>
                </a:lnTo>
                <a:lnTo>
                  <a:pt x="611687" y="1135138"/>
                </a:lnTo>
                <a:lnTo>
                  <a:pt x="612820" y="1134911"/>
                </a:lnTo>
                <a:lnTo>
                  <a:pt x="613726" y="1134458"/>
                </a:lnTo>
                <a:lnTo>
                  <a:pt x="614859" y="1134005"/>
                </a:lnTo>
                <a:lnTo>
                  <a:pt x="616672" y="1132191"/>
                </a:lnTo>
                <a:lnTo>
                  <a:pt x="618259" y="1129925"/>
                </a:lnTo>
                <a:lnTo>
                  <a:pt x="619392" y="1127205"/>
                </a:lnTo>
                <a:lnTo>
                  <a:pt x="620525" y="1124032"/>
                </a:lnTo>
                <a:lnTo>
                  <a:pt x="621205" y="1120633"/>
                </a:lnTo>
                <a:lnTo>
                  <a:pt x="621432" y="1116780"/>
                </a:lnTo>
                <a:lnTo>
                  <a:pt x="621205" y="1113154"/>
                </a:lnTo>
                <a:lnTo>
                  <a:pt x="620525" y="1109754"/>
                </a:lnTo>
                <a:lnTo>
                  <a:pt x="619392" y="1106581"/>
                </a:lnTo>
                <a:lnTo>
                  <a:pt x="618259" y="1103862"/>
                </a:lnTo>
                <a:lnTo>
                  <a:pt x="616672" y="1101369"/>
                </a:lnTo>
                <a:lnTo>
                  <a:pt x="614859" y="1100009"/>
                </a:lnTo>
                <a:lnTo>
                  <a:pt x="613726" y="1099102"/>
                </a:lnTo>
                <a:lnTo>
                  <a:pt x="612820" y="1098649"/>
                </a:lnTo>
                <a:lnTo>
                  <a:pt x="611687" y="1098423"/>
                </a:lnTo>
                <a:lnTo>
                  <a:pt x="610780" y="1098423"/>
                </a:lnTo>
                <a:lnTo>
                  <a:pt x="65044" y="1098423"/>
                </a:lnTo>
                <a:lnTo>
                  <a:pt x="64137" y="1098423"/>
                </a:lnTo>
                <a:close/>
                <a:moveTo>
                  <a:pt x="64137" y="1024766"/>
                </a:moveTo>
                <a:lnTo>
                  <a:pt x="63004" y="1024992"/>
                </a:lnTo>
                <a:lnTo>
                  <a:pt x="62098" y="1025446"/>
                </a:lnTo>
                <a:lnTo>
                  <a:pt x="60964" y="1026125"/>
                </a:lnTo>
                <a:lnTo>
                  <a:pt x="59151" y="1027712"/>
                </a:lnTo>
                <a:lnTo>
                  <a:pt x="57565" y="1030205"/>
                </a:lnTo>
                <a:lnTo>
                  <a:pt x="56432" y="1032698"/>
                </a:lnTo>
                <a:lnTo>
                  <a:pt x="55299" y="1035644"/>
                </a:lnTo>
                <a:lnTo>
                  <a:pt x="54619" y="1039270"/>
                </a:lnTo>
                <a:lnTo>
                  <a:pt x="54619" y="1043123"/>
                </a:lnTo>
                <a:lnTo>
                  <a:pt x="54619" y="1046749"/>
                </a:lnTo>
                <a:lnTo>
                  <a:pt x="55299" y="1050376"/>
                </a:lnTo>
                <a:lnTo>
                  <a:pt x="56432" y="1053322"/>
                </a:lnTo>
                <a:lnTo>
                  <a:pt x="57565" y="1056268"/>
                </a:lnTo>
                <a:lnTo>
                  <a:pt x="59151" y="1058535"/>
                </a:lnTo>
                <a:lnTo>
                  <a:pt x="60964" y="1060121"/>
                </a:lnTo>
                <a:lnTo>
                  <a:pt x="62098" y="1060801"/>
                </a:lnTo>
                <a:lnTo>
                  <a:pt x="63004" y="1061028"/>
                </a:lnTo>
                <a:lnTo>
                  <a:pt x="64137" y="1061481"/>
                </a:lnTo>
                <a:lnTo>
                  <a:pt x="65044" y="1061481"/>
                </a:lnTo>
                <a:lnTo>
                  <a:pt x="610780" y="1061481"/>
                </a:lnTo>
                <a:lnTo>
                  <a:pt x="611687" y="1061481"/>
                </a:lnTo>
                <a:lnTo>
                  <a:pt x="612820" y="1061028"/>
                </a:lnTo>
                <a:lnTo>
                  <a:pt x="613726" y="1060801"/>
                </a:lnTo>
                <a:lnTo>
                  <a:pt x="614859" y="1060121"/>
                </a:lnTo>
                <a:lnTo>
                  <a:pt x="616672" y="1058535"/>
                </a:lnTo>
                <a:lnTo>
                  <a:pt x="618259" y="1056268"/>
                </a:lnTo>
                <a:lnTo>
                  <a:pt x="619392" y="1053322"/>
                </a:lnTo>
                <a:lnTo>
                  <a:pt x="620525" y="1050376"/>
                </a:lnTo>
                <a:lnTo>
                  <a:pt x="621205" y="1046749"/>
                </a:lnTo>
                <a:lnTo>
                  <a:pt x="621432" y="1043123"/>
                </a:lnTo>
                <a:lnTo>
                  <a:pt x="621205" y="1039270"/>
                </a:lnTo>
                <a:lnTo>
                  <a:pt x="620525" y="1035644"/>
                </a:lnTo>
                <a:lnTo>
                  <a:pt x="619392" y="1032698"/>
                </a:lnTo>
                <a:lnTo>
                  <a:pt x="618259" y="1030205"/>
                </a:lnTo>
                <a:lnTo>
                  <a:pt x="616672" y="1027712"/>
                </a:lnTo>
                <a:lnTo>
                  <a:pt x="614859" y="1026125"/>
                </a:lnTo>
                <a:lnTo>
                  <a:pt x="613726" y="1025446"/>
                </a:lnTo>
                <a:lnTo>
                  <a:pt x="612820" y="1024992"/>
                </a:lnTo>
                <a:lnTo>
                  <a:pt x="611687" y="1024766"/>
                </a:lnTo>
                <a:lnTo>
                  <a:pt x="610780" y="1024766"/>
                </a:lnTo>
                <a:lnTo>
                  <a:pt x="65044" y="1024766"/>
                </a:lnTo>
                <a:lnTo>
                  <a:pt x="64137" y="1024766"/>
                </a:lnTo>
                <a:close/>
                <a:moveTo>
                  <a:pt x="59831" y="945669"/>
                </a:moveTo>
                <a:lnTo>
                  <a:pt x="59151" y="946349"/>
                </a:lnTo>
                <a:lnTo>
                  <a:pt x="58018" y="947256"/>
                </a:lnTo>
                <a:lnTo>
                  <a:pt x="57112" y="948842"/>
                </a:lnTo>
                <a:lnTo>
                  <a:pt x="56205" y="951109"/>
                </a:lnTo>
                <a:lnTo>
                  <a:pt x="55299" y="953828"/>
                </a:lnTo>
                <a:lnTo>
                  <a:pt x="54845" y="957001"/>
                </a:lnTo>
                <a:lnTo>
                  <a:pt x="54619" y="960627"/>
                </a:lnTo>
                <a:lnTo>
                  <a:pt x="54619" y="964254"/>
                </a:lnTo>
                <a:lnTo>
                  <a:pt x="54619" y="967880"/>
                </a:lnTo>
                <a:lnTo>
                  <a:pt x="54845" y="971279"/>
                </a:lnTo>
                <a:lnTo>
                  <a:pt x="55299" y="974679"/>
                </a:lnTo>
                <a:lnTo>
                  <a:pt x="56205" y="977172"/>
                </a:lnTo>
                <a:lnTo>
                  <a:pt x="57112" y="979438"/>
                </a:lnTo>
                <a:lnTo>
                  <a:pt x="58018" y="981251"/>
                </a:lnTo>
                <a:lnTo>
                  <a:pt x="59151" y="982385"/>
                </a:lnTo>
                <a:lnTo>
                  <a:pt x="59831" y="982611"/>
                </a:lnTo>
                <a:lnTo>
                  <a:pt x="60285" y="982611"/>
                </a:lnTo>
                <a:lnTo>
                  <a:pt x="354003" y="982611"/>
                </a:lnTo>
                <a:lnTo>
                  <a:pt x="354456" y="982611"/>
                </a:lnTo>
                <a:lnTo>
                  <a:pt x="355136" y="982385"/>
                </a:lnTo>
                <a:lnTo>
                  <a:pt x="356270" y="981251"/>
                </a:lnTo>
                <a:lnTo>
                  <a:pt x="357176" y="979438"/>
                </a:lnTo>
                <a:lnTo>
                  <a:pt x="358083" y="977172"/>
                </a:lnTo>
                <a:lnTo>
                  <a:pt x="358536" y="974679"/>
                </a:lnTo>
                <a:lnTo>
                  <a:pt x="359216" y="971279"/>
                </a:lnTo>
                <a:lnTo>
                  <a:pt x="359669" y="967880"/>
                </a:lnTo>
                <a:lnTo>
                  <a:pt x="359669" y="964254"/>
                </a:lnTo>
                <a:lnTo>
                  <a:pt x="359669" y="960627"/>
                </a:lnTo>
                <a:lnTo>
                  <a:pt x="359216" y="957001"/>
                </a:lnTo>
                <a:lnTo>
                  <a:pt x="358536" y="953828"/>
                </a:lnTo>
                <a:lnTo>
                  <a:pt x="358083" y="951109"/>
                </a:lnTo>
                <a:lnTo>
                  <a:pt x="357176" y="948842"/>
                </a:lnTo>
                <a:lnTo>
                  <a:pt x="356270" y="947256"/>
                </a:lnTo>
                <a:lnTo>
                  <a:pt x="355136" y="946349"/>
                </a:lnTo>
                <a:lnTo>
                  <a:pt x="354456" y="945669"/>
                </a:lnTo>
                <a:lnTo>
                  <a:pt x="354003" y="945669"/>
                </a:lnTo>
                <a:lnTo>
                  <a:pt x="60285" y="945669"/>
                </a:lnTo>
                <a:lnTo>
                  <a:pt x="59831" y="945669"/>
                </a:lnTo>
                <a:close/>
                <a:moveTo>
                  <a:pt x="64137" y="869973"/>
                </a:moveTo>
                <a:lnTo>
                  <a:pt x="63004" y="870426"/>
                </a:lnTo>
                <a:lnTo>
                  <a:pt x="62098" y="870879"/>
                </a:lnTo>
                <a:lnTo>
                  <a:pt x="60964" y="871559"/>
                </a:lnTo>
                <a:lnTo>
                  <a:pt x="59151" y="873146"/>
                </a:lnTo>
                <a:lnTo>
                  <a:pt x="57565" y="875412"/>
                </a:lnTo>
                <a:lnTo>
                  <a:pt x="56432" y="878132"/>
                </a:lnTo>
                <a:lnTo>
                  <a:pt x="55299" y="881305"/>
                </a:lnTo>
                <a:lnTo>
                  <a:pt x="54619" y="884931"/>
                </a:lnTo>
                <a:lnTo>
                  <a:pt x="54619" y="888330"/>
                </a:lnTo>
                <a:lnTo>
                  <a:pt x="54619" y="892183"/>
                </a:lnTo>
                <a:lnTo>
                  <a:pt x="55299" y="895583"/>
                </a:lnTo>
                <a:lnTo>
                  <a:pt x="56432" y="898982"/>
                </a:lnTo>
                <a:lnTo>
                  <a:pt x="57565" y="901475"/>
                </a:lnTo>
                <a:lnTo>
                  <a:pt x="59151" y="903742"/>
                </a:lnTo>
                <a:lnTo>
                  <a:pt x="60964" y="905555"/>
                </a:lnTo>
                <a:lnTo>
                  <a:pt x="62098" y="906008"/>
                </a:lnTo>
                <a:lnTo>
                  <a:pt x="63004" y="906688"/>
                </a:lnTo>
                <a:lnTo>
                  <a:pt x="64137" y="906915"/>
                </a:lnTo>
                <a:lnTo>
                  <a:pt x="65044" y="906915"/>
                </a:lnTo>
                <a:lnTo>
                  <a:pt x="610780" y="906915"/>
                </a:lnTo>
                <a:lnTo>
                  <a:pt x="611687" y="906915"/>
                </a:lnTo>
                <a:lnTo>
                  <a:pt x="612820" y="906688"/>
                </a:lnTo>
                <a:lnTo>
                  <a:pt x="613726" y="906008"/>
                </a:lnTo>
                <a:lnTo>
                  <a:pt x="614859" y="905555"/>
                </a:lnTo>
                <a:lnTo>
                  <a:pt x="616672" y="903742"/>
                </a:lnTo>
                <a:lnTo>
                  <a:pt x="618259" y="901475"/>
                </a:lnTo>
                <a:lnTo>
                  <a:pt x="619392" y="898982"/>
                </a:lnTo>
                <a:lnTo>
                  <a:pt x="620525" y="895583"/>
                </a:lnTo>
                <a:lnTo>
                  <a:pt x="621205" y="892183"/>
                </a:lnTo>
                <a:lnTo>
                  <a:pt x="621432" y="888330"/>
                </a:lnTo>
                <a:lnTo>
                  <a:pt x="621205" y="884931"/>
                </a:lnTo>
                <a:lnTo>
                  <a:pt x="620525" y="881305"/>
                </a:lnTo>
                <a:lnTo>
                  <a:pt x="619392" y="878132"/>
                </a:lnTo>
                <a:lnTo>
                  <a:pt x="618259" y="875412"/>
                </a:lnTo>
                <a:lnTo>
                  <a:pt x="616672" y="873146"/>
                </a:lnTo>
                <a:lnTo>
                  <a:pt x="614859" y="871559"/>
                </a:lnTo>
                <a:lnTo>
                  <a:pt x="613726" y="870879"/>
                </a:lnTo>
                <a:lnTo>
                  <a:pt x="612820" y="870426"/>
                </a:lnTo>
                <a:lnTo>
                  <a:pt x="611687" y="869973"/>
                </a:lnTo>
                <a:lnTo>
                  <a:pt x="610780" y="869973"/>
                </a:lnTo>
                <a:lnTo>
                  <a:pt x="65044" y="869973"/>
                </a:lnTo>
                <a:lnTo>
                  <a:pt x="64137" y="869973"/>
                </a:lnTo>
                <a:close/>
                <a:moveTo>
                  <a:pt x="65044" y="796089"/>
                </a:moveTo>
                <a:lnTo>
                  <a:pt x="64137" y="796316"/>
                </a:lnTo>
                <a:lnTo>
                  <a:pt x="63004" y="796543"/>
                </a:lnTo>
                <a:lnTo>
                  <a:pt x="62098" y="797222"/>
                </a:lnTo>
                <a:lnTo>
                  <a:pt x="60964" y="797676"/>
                </a:lnTo>
                <a:lnTo>
                  <a:pt x="59151" y="799489"/>
                </a:lnTo>
                <a:lnTo>
                  <a:pt x="57565" y="801755"/>
                </a:lnTo>
                <a:lnTo>
                  <a:pt x="56432" y="804248"/>
                </a:lnTo>
                <a:lnTo>
                  <a:pt x="55299" y="807648"/>
                </a:lnTo>
                <a:lnTo>
                  <a:pt x="54619" y="811047"/>
                </a:lnTo>
                <a:lnTo>
                  <a:pt x="54619" y="814674"/>
                </a:lnTo>
                <a:lnTo>
                  <a:pt x="54619" y="818300"/>
                </a:lnTo>
                <a:lnTo>
                  <a:pt x="55299" y="821926"/>
                </a:lnTo>
                <a:lnTo>
                  <a:pt x="56432" y="825099"/>
                </a:lnTo>
                <a:lnTo>
                  <a:pt x="57565" y="827818"/>
                </a:lnTo>
                <a:lnTo>
                  <a:pt x="59151" y="829858"/>
                </a:lnTo>
                <a:lnTo>
                  <a:pt x="60964" y="831671"/>
                </a:lnTo>
                <a:lnTo>
                  <a:pt x="62098" y="832125"/>
                </a:lnTo>
                <a:lnTo>
                  <a:pt x="63004" y="832578"/>
                </a:lnTo>
                <a:lnTo>
                  <a:pt x="64137" y="833031"/>
                </a:lnTo>
                <a:lnTo>
                  <a:pt x="65044" y="833258"/>
                </a:lnTo>
                <a:lnTo>
                  <a:pt x="610780" y="833258"/>
                </a:lnTo>
                <a:lnTo>
                  <a:pt x="611687" y="833031"/>
                </a:lnTo>
                <a:lnTo>
                  <a:pt x="612820" y="832578"/>
                </a:lnTo>
                <a:lnTo>
                  <a:pt x="613726" y="832125"/>
                </a:lnTo>
                <a:lnTo>
                  <a:pt x="614859" y="831671"/>
                </a:lnTo>
                <a:lnTo>
                  <a:pt x="616672" y="829858"/>
                </a:lnTo>
                <a:lnTo>
                  <a:pt x="618259" y="827818"/>
                </a:lnTo>
                <a:lnTo>
                  <a:pt x="619392" y="825099"/>
                </a:lnTo>
                <a:lnTo>
                  <a:pt x="620525" y="821926"/>
                </a:lnTo>
                <a:lnTo>
                  <a:pt x="621205" y="818300"/>
                </a:lnTo>
                <a:lnTo>
                  <a:pt x="621432" y="814674"/>
                </a:lnTo>
                <a:lnTo>
                  <a:pt x="621205" y="811047"/>
                </a:lnTo>
                <a:lnTo>
                  <a:pt x="620525" y="807648"/>
                </a:lnTo>
                <a:lnTo>
                  <a:pt x="619392" y="804248"/>
                </a:lnTo>
                <a:lnTo>
                  <a:pt x="618259" y="801755"/>
                </a:lnTo>
                <a:lnTo>
                  <a:pt x="616672" y="799489"/>
                </a:lnTo>
                <a:lnTo>
                  <a:pt x="614859" y="797676"/>
                </a:lnTo>
                <a:lnTo>
                  <a:pt x="613726" y="797222"/>
                </a:lnTo>
                <a:lnTo>
                  <a:pt x="612820" y="796543"/>
                </a:lnTo>
                <a:lnTo>
                  <a:pt x="611687" y="796316"/>
                </a:lnTo>
                <a:lnTo>
                  <a:pt x="610780" y="796089"/>
                </a:lnTo>
                <a:lnTo>
                  <a:pt x="65044" y="796089"/>
                </a:lnTo>
                <a:close/>
                <a:moveTo>
                  <a:pt x="64137" y="722432"/>
                </a:moveTo>
                <a:lnTo>
                  <a:pt x="63004" y="722659"/>
                </a:lnTo>
                <a:lnTo>
                  <a:pt x="62098" y="723339"/>
                </a:lnTo>
                <a:lnTo>
                  <a:pt x="60964" y="724019"/>
                </a:lnTo>
                <a:lnTo>
                  <a:pt x="59151" y="725605"/>
                </a:lnTo>
                <a:lnTo>
                  <a:pt x="57565" y="727872"/>
                </a:lnTo>
                <a:lnTo>
                  <a:pt x="56432" y="730591"/>
                </a:lnTo>
                <a:lnTo>
                  <a:pt x="55299" y="733764"/>
                </a:lnTo>
                <a:lnTo>
                  <a:pt x="54619" y="736937"/>
                </a:lnTo>
                <a:lnTo>
                  <a:pt x="54619" y="740790"/>
                </a:lnTo>
                <a:lnTo>
                  <a:pt x="54619" y="744416"/>
                </a:lnTo>
                <a:lnTo>
                  <a:pt x="55299" y="748042"/>
                </a:lnTo>
                <a:lnTo>
                  <a:pt x="56432" y="751215"/>
                </a:lnTo>
                <a:lnTo>
                  <a:pt x="57565" y="753935"/>
                </a:lnTo>
                <a:lnTo>
                  <a:pt x="59151" y="756201"/>
                </a:lnTo>
                <a:lnTo>
                  <a:pt x="60964" y="757788"/>
                </a:lnTo>
                <a:lnTo>
                  <a:pt x="62098" y="758468"/>
                </a:lnTo>
                <a:lnTo>
                  <a:pt x="63004" y="758921"/>
                </a:lnTo>
                <a:lnTo>
                  <a:pt x="64137" y="759374"/>
                </a:lnTo>
                <a:lnTo>
                  <a:pt x="65044" y="759374"/>
                </a:lnTo>
                <a:lnTo>
                  <a:pt x="610780" y="759374"/>
                </a:lnTo>
                <a:lnTo>
                  <a:pt x="611687" y="759374"/>
                </a:lnTo>
                <a:lnTo>
                  <a:pt x="612820" y="758921"/>
                </a:lnTo>
                <a:lnTo>
                  <a:pt x="613726" y="758468"/>
                </a:lnTo>
                <a:lnTo>
                  <a:pt x="614859" y="757788"/>
                </a:lnTo>
                <a:lnTo>
                  <a:pt x="616672" y="756201"/>
                </a:lnTo>
                <a:lnTo>
                  <a:pt x="618259" y="753935"/>
                </a:lnTo>
                <a:lnTo>
                  <a:pt x="619392" y="751215"/>
                </a:lnTo>
                <a:lnTo>
                  <a:pt x="620525" y="748042"/>
                </a:lnTo>
                <a:lnTo>
                  <a:pt x="621205" y="744416"/>
                </a:lnTo>
                <a:lnTo>
                  <a:pt x="621432" y="740790"/>
                </a:lnTo>
                <a:lnTo>
                  <a:pt x="621205" y="736937"/>
                </a:lnTo>
                <a:lnTo>
                  <a:pt x="620525" y="733764"/>
                </a:lnTo>
                <a:lnTo>
                  <a:pt x="619392" y="730591"/>
                </a:lnTo>
                <a:lnTo>
                  <a:pt x="618259" y="727872"/>
                </a:lnTo>
                <a:lnTo>
                  <a:pt x="616672" y="725605"/>
                </a:lnTo>
                <a:lnTo>
                  <a:pt x="614859" y="724019"/>
                </a:lnTo>
                <a:lnTo>
                  <a:pt x="613726" y="723339"/>
                </a:lnTo>
                <a:lnTo>
                  <a:pt x="612820" y="722659"/>
                </a:lnTo>
                <a:lnTo>
                  <a:pt x="611687" y="722432"/>
                </a:lnTo>
                <a:lnTo>
                  <a:pt x="610780" y="722432"/>
                </a:lnTo>
                <a:lnTo>
                  <a:pt x="65044" y="722432"/>
                </a:lnTo>
                <a:lnTo>
                  <a:pt x="64137" y="722432"/>
                </a:lnTo>
                <a:close/>
                <a:moveTo>
                  <a:pt x="64137" y="656028"/>
                </a:moveTo>
                <a:lnTo>
                  <a:pt x="63004" y="656254"/>
                </a:lnTo>
                <a:lnTo>
                  <a:pt x="62098" y="656708"/>
                </a:lnTo>
                <a:lnTo>
                  <a:pt x="60964" y="657614"/>
                </a:lnTo>
                <a:lnTo>
                  <a:pt x="59151" y="658974"/>
                </a:lnTo>
                <a:lnTo>
                  <a:pt x="57565" y="661240"/>
                </a:lnTo>
                <a:lnTo>
                  <a:pt x="56432" y="664187"/>
                </a:lnTo>
                <a:lnTo>
                  <a:pt x="55299" y="667133"/>
                </a:lnTo>
                <a:lnTo>
                  <a:pt x="54619" y="670533"/>
                </a:lnTo>
                <a:lnTo>
                  <a:pt x="54619" y="674385"/>
                </a:lnTo>
                <a:lnTo>
                  <a:pt x="54619" y="678012"/>
                </a:lnTo>
                <a:lnTo>
                  <a:pt x="55299" y="681638"/>
                </a:lnTo>
                <a:lnTo>
                  <a:pt x="56432" y="684584"/>
                </a:lnTo>
                <a:lnTo>
                  <a:pt x="57565" y="687530"/>
                </a:lnTo>
                <a:lnTo>
                  <a:pt x="59151" y="689797"/>
                </a:lnTo>
                <a:lnTo>
                  <a:pt x="60964" y="691157"/>
                </a:lnTo>
                <a:lnTo>
                  <a:pt x="62098" y="692063"/>
                </a:lnTo>
                <a:lnTo>
                  <a:pt x="63004" y="692516"/>
                </a:lnTo>
                <a:lnTo>
                  <a:pt x="64137" y="692743"/>
                </a:lnTo>
                <a:lnTo>
                  <a:pt x="65044" y="692743"/>
                </a:lnTo>
                <a:lnTo>
                  <a:pt x="610780" y="692743"/>
                </a:lnTo>
                <a:lnTo>
                  <a:pt x="611687" y="692743"/>
                </a:lnTo>
                <a:lnTo>
                  <a:pt x="612820" y="692516"/>
                </a:lnTo>
                <a:lnTo>
                  <a:pt x="613726" y="692063"/>
                </a:lnTo>
                <a:lnTo>
                  <a:pt x="614859" y="691157"/>
                </a:lnTo>
                <a:lnTo>
                  <a:pt x="616672" y="689797"/>
                </a:lnTo>
                <a:lnTo>
                  <a:pt x="618259" y="687530"/>
                </a:lnTo>
                <a:lnTo>
                  <a:pt x="619392" y="684584"/>
                </a:lnTo>
                <a:lnTo>
                  <a:pt x="620525" y="681638"/>
                </a:lnTo>
                <a:lnTo>
                  <a:pt x="621205" y="678012"/>
                </a:lnTo>
                <a:lnTo>
                  <a:pt x="621432" y="674385"/>
                </a:lnTo>
                <a:lnTo>
                  <a:pt x="621205" y="670533"/>
                </a:lnTo>
                <a:lnTo>
                  <a:pt x="620525" y="667133"/>
                </a:lnTo>
                <a:lnTo>
                  <a:pt x="619392" y="664187"/>
                </a:lnTo>
                <a:lnTo>
                  <a:pt x="618259" y="661240"/>
                </a:lnTo>
                <a:lnTo>
                  <a:pt x="616672" y="658974"/>
                </a:lnTo>
                <a:lnTo>
                  <a:pt x="614859" y="657614"/>
                </a:lnTo>
                <a:lnTo>
                  <a:pt x="613726" y="656708"/>
                </a:lnTo>
                <a:lnTo>
                  <a:pt x="612820" y="656254"/>
                </a:lnTo>
                <a:lnTo>
                  <a:pt x="611687" y="656028"/>
                </a:lnTo>
                <a:lnTo>
                  <a:pt x="610780" y="656028"/>
                </a:lnTo>
                <a:lnTo>
                  <a:pt x="65044" y="656028"/>
                </a:lnTo>
                <a:lnTo>
                  <a:pt x="64137" y="656028"/>
                </a:lnTo>
                <a:close/>
                <a:moveTo>
                  <a:pt x="65044" y="582144"/>
                </a:moveTo>
                <a:lnTo>
                  <a:pt x="64137" y="582371"/>
                </a:lnTo>
                <a:lnTo>
                  <a:pt x="63004" y="582598"/>
                </a:lnTo>
                <a:lnTo>
                  <a:pt x="62098" y="582824"/>
                </a:lnTo>
                <a:lnTo>
                  <a:pt x="60964" y="583504"/>
                </a:lnTo>
                <a:lnTo>
                  <a:pt x="59151" y="585091"/>
                </a:lnTo>
                <a:lnTo>
                  <a:pt x="57565" y="587357"/>
                </a:lnTo>
                <a:lnTo>
                  <a:pt x="56432" y="590303"/>
                </a:lnTo>
                <a:lnTo>
                  <a:pt x="55299" y="593249"/>
                </a:lnTo>
                <a:lnTo>
                  <a:pt x="54619" y="596876"/>
                </a:lnTo>
                <a:lnTo>
                  <a:pt x="54619" y="600502"/>
                </a:lnTo>
                <a:lnTo>
                  <a:pt x="54619" y="604355"/>
                </a:lnTo>
                <a:lnTo>
                  <a:pt x="55299" y="607528"/>
                </a:lnTo>
                <a:lnTo>
                  <a:pt x="56432" y="610927"/>
                </a:lnTo>
                <a:lnTo>
                  <a:pt x="57565" y="613420"/>
                </a:lnTo>
                <a:lnTo>
                  <a:pt x="59151" y="615913"/>
                </a:lnTo>
                <a:lnTo>
                  <a:pt x="60964" y="617500"/>
                </a:lnTo>
                <a:lnTo>
                  <a:pt x="62098" y="618180"/>
                </a:lnTo>
                <a:lnTo>
                  <a:pt x="63004" y="618633"/>
                </a:lnTo>
                <a:lnTo>
                  <a:pt x="64137" y="618859"/>
                </a:lnTo>
                <a:lnTo>
                  <a:pt x="65044" y="619086"/>
                </a:lnTo>
                <a:lnTo>
                  <a:pt x="610780" y="619086"/>
                </a:lnTo>
                <a:lnTo>
                  <a:pt x="611687" y="618859"/>
                </a:lnTo>
                <a:lnTo>
                  <a:pt x="612820" y="618633"/>
                </a:lnTo>
                <a:lnTo>
                  <a:pt x="613726" y="618180"/>
                </a:lnTo>
                <a:lnTo>
                  <a:pt x="614859" y="617500"/>
                </a:lnTo>
                <a:lnTo>
                  <a:pt x="616672" y="615913"/>
                </a:lnTo>
                <a:lnTo>
                  <a:pt x="618259" y="613420"/>
                </a:lnTo>
                <a:lnTo>
                  <a:pt x="619392" y="610927"/>
                </a:lnTo>
                <a:lnTo>
                  <a:pt x="620525" y="607528"/>
                </a:lnTo>
                <a:lnTo>
                  <a:pt x="621205" y="604355"/>
                </a:lnTo>
                <a:lnTo>
                  <a:pt x="621432" y="600502"/>
                </a:lnTo>
                <a:lnTo>
                  <a:pt x="621205" y="596876"/>
                </a:lnTo>
                <a:lnTo>
                  <a:pt x="620525" y="593249"/>
                </a:lnTo>
                <a:lnTo>
                  <a:pt x="619392" y="590303"/>
                </a:lnTo>
                <a:lnTo>
                  <a:pt x="618259" y="587357"/>
                </a:lnTo>
                <a:lnTo>
                  <a:pt x="616672" y="585091"/>
                </a:lnTo>
                <a:lnTo>
                  <a:pt x="614859" y="583504"/>
                </a:lnTo>
                <a:lnTo>
                  <a:pt x="613726" y="582824"/>
                </a:lnTo>
                <a:lnTo>
                  <a:pt x="612820" y="582598"/>
                </a:lnTo>
                <a:lnTo>
                  <a:pt x="611687" y="582371"/>
                </a:lnTo>
                <a:lnTo>
                  <a:pt x="610780" y="582144"/>
                </a:lnTo>
                <a:lnTo>
                  <a:pt x="65044" y="582144"/>
                </a:lnTo>
                <a:close/>
                <a:moveTo>
                  <a:pt x="65044" y="508034"/>
                </a:moveTo>
                <a:lnTo>
                  <a:pt x="64137" y="508487"/>
                </a:lnTo>
                <a:lnTo>
                  <a:pt x="63004" y="508714"/>
                </a:lnTo>
                <a:lnTo>
                  <a:pt x="62098" y="509167"/>
                </a:lnTo>
                <a:lnTo>
                  <a:pt x="60964" y="509621"/>
                </a:lnTo>
                <a:lnTo>
                  <a:pt x="59151" y="511434"/>
                </a:lnTo>
                <a:lnTo>
                  <a:pt x="57565" y="513700"/>
                </a:lnTo>
                <a:lnTo>
                  <a:pt x="56432" y="516420"/>
                </a:lnTo>
                <a:lnTo>
                  <a:pt x="55299" y="519593"/>
                </a:lnTo>
                <a:lnTo>
                  <a:pt x="54619" y="522992"/>
                </a:lnTo>
                <a:lnTo>
                  <a:pt x="54619" y="526845"/>
                </a:lnTo>
                <a:lnTo>
                  <a:pt x="54619" y="530471"/>
                </a:lnTo>
                <a:lnTo>
                  <a:pt x="55299" y="533871"/>
                </a:lnTo>
                <a:lnTo>
                  <a:pt x="56432" y="537044"/>
                </a:lnTo>
                <a:lnTo>
                  <a:pt x="57565" y="539763"/>
                </a:lnTo>
                <a:lnTo>
                  <a:pt x="59151" y="542256"/>
                </a:lnTo>
                <a:lnTo>
                  <a:pt x="60964" y="543616"/>
                </a:lnTo>
                <a:lnTo>
                  <a:pt x="62098" y="544523"/>
                </a:lnTo>
                <a:lnTo>
                  <a:pt x="63004" y="544749"/>
                </a:lnTo>
                <a:lnTo>
                  <a:pt x="64137" y="545203"/>
                </a:lnTo>
                <a:lnTo>
                  <a:pt x="65044" y="545203"/>
                </a:lnTo>
                <a:lnTo>
                  <a:pt x="610780" y="545203"/>
                </a:lnTo>
                <a:lnTo>
                  <a:pt x="611687" y="545203"/>
                </a:lnTo>
                <a:lnTo>
                  <a:pt x="612820" y="544749"/>
                </a:lnTo>
                <a:lnTo>
                  <a:pt x="613726" y="544523"/>
                </a:lnTo>
                <a:lnTo>
                  <a:pt x="614859" y="543616"/>
                </a:lnTo>
                <a:lnTo>
                  <a:pt x="616672" y="542256"/>
                </a:lnTo>
                <a:lnTo>
                  <a:pt x="618259" y="539763"/>
                </a:lnTo>
                <a:lnTo>
                  <a:pt x="619392" y="537044"/>
                </a:lnTo>
                <a:lnTo>
                  <a:pt x="620525" y="533871"/>
                </a:lnTo>
                <a:lnTo>
                  <a:pt x="621205" y="530471"/>
                </a:lnTo>
                <a:lnTo>
                  <a:pt x="621432" y="526845"/>
                </a:lnTo>
                <a:lnTo>
                  <a:pt x="621205" y="522992"/>
                </a:lnTo>
                <a:lnTo>
                  <a:pt x="620525" y="519593"/>
                </a:lnTo>
                <a:lnTo>
                  <a:pt x="619392" y="516420"/>
                </a:lnTo>
                <a:lnTo>
                  <a:pt x="618259" y="513700"/>
                </a:lnTo>
                <a:lnTo>
                  <a:pt x="616672" y="511434"/>
                </a:lnTo>
                <a:lnTo>
                  <a:pt x="614859" y="509621"/>
                </a:lnTo>
                <a:lnTo>
                  <a:pt x="613726" y="509167"/>
                </a:lnTo>
                <a:lnTo>
                  <a:pt x="612820" y="508714"/>
                </a:lnTo>
                <a:lnTo>
                  <a:pt x="611687" y="508487"/>
                </a:lnTo>
                <a:lnTo>
                  <a:pt x="610780" y="508034"/>
                </a:lnTo>
                <a:lnTo>
                  <a:pt x="65044" y="508034"/>
                </a:lnTo>
                <a:close/>
                <a:moveTo>
                  <a:pt x="57112" y="431884"/>
                </a:moveTo>
                <a:lnTo>
                  <a:pt x="56885" y="432111"/>
                </a:lnTo>
                <a:lnTo>
                  <a:pt x="56432" y="433244"/>
                </a:lnTo>
                <a:lnTo>
                  <a:pt x="55978" y="435057"/>
                </a:lnTo>
                <a:lnTo>
                  <a:pt x="55299" y="437323"/>
                </a:lnTo>
                <a:lnTo>
                  <a:pt x="54845" y="443216"/>
                </a:lnTo>
                <a:lnTo>
                  <a:pt x="54619" y="450242"/>
                </a:lnTo>
                <a:lnTo>
                  <a:pt x="54845" y="457494"/>
                </a:lnTo>
                <a:lnTo>
                  <a:pt x="55299" y="463387"/>
                </a:lnTo>
                <a:lnTo>
                  <a:pt x="55978" y="465653"/>
                </a:lnTo>
                <a:lnTo>
                  <a:pt x="56432" y="467240"/>
                </a:lnTo>
                <a:lnTo>
                  <a:pt x="56885" y="468146"/>
                </a:lnTo>
                <a:lnTo>
                  <a:pt x="57112" y="468826"/>
                </a:lnTo>
                <a:lnTo>
                  <a:pt x="57338" y="468826"/>
                </a:lnTo>
                <a:lnTo>
                  <a:pt x="209637" y="468826"/>
                </a:lnTo>
                <a:lnTo>
                  <a:pt x="210090" y="468826"/>
                </a:lnTo>
                <a:lnTo>
                  <a:pt x="210317" y="468146"/>
                </a:lnTo>
                <a:lnTo>
                  <a:pt x="210770" y="467240"/>
                </a:lnTo>
                <a:lnTo>
                  <a:pt x="211450" y="465653"/>
                </a:lnTo>
                <a:lnTo>
                  <a:pt x="211677" y="463387"/>
                </a:lnTo>
                <a:lnTo>
                  <a:pt x="212357" y="457494"/>
                </a:lnTo>
                <a:lnTo>
                  <a:pt x="212583" y="450242"/>
                </a:lnTo>
                <a:lnTo>
                  <a:pt x="212357" y="443216"/>
                </a:lnTo>
                <a:lnTo>
                  <a:pt x="211677" y="437323"/>
                </a:lnTo>
                <a:lnTo>
                  <a:pt x="211450" y="435057"/>
                </a:lnTo>
                <a:lnTo>
                  <a:pt x="210770" y="433244"/>
                </a:lnTo>
                <a:lnTo>
                  <a:pt x="210317" y="432111"/>
                </a:lnTo>
                <a:lnTo>
                  <a:pt x="210090" y="431884"/>
                </a:lnTo>
                <a:lnTo>
                  <a:pt x="209637" y="431884"/>
                </a:lnTo>
                <a:lnTo>
                  <a:pt x="57338" y="431884"/>
                </a:lnTo>
                <a:lnTo>
                  <a:pt x="57112" y="431884"/>
                </a:lnTo>
                <a:close/>
                <a:moveTo>
                  <a:pt x="492930" y="247629"/>
                </a:moveTo>
                <a:lnTo>
                  <a:pt x="492703" y="409447"/>
                </a:lnTo>
                <a:lnTo>
                  <a:pt x="573612" y="409447"/>
                </a:lnTo>
                <a:lnTo>
                  <a:pt x="654520" y="409221"/>
                </a:lnTo>
                <a:lnTo>
                  <a:pt x="573612" y="328311"/>
                </a:lnTo>
                <a:lnTo>
                  <a:pt x="492930" y="247629"/>
                </a:lnTo>
                <a:close/>
                <a:moveTo>
                  <a:pt x="0" y="214313"/>
                </a:moveTo>
                <a:lnTo>
                  <a:pt x="513101" y="214313"/>
                </a:lnTo>
                <a:lnTo>
                  <a:pt x="679450" y="380891"/>
                </a:lnTo>
                <a:lnTo>
                  <a:pt x="679450" y="1247776"/>
                </a:lnTo>
                <a:lnTo>
                  <a:pt x="0" y="1247776"/>
                </a:lnTo>
                <a:lnTo>
                  <a:pt x="0" y="214313"/>
                </a:lnTo>
                <a:close/>
                <a:moveTo>
                  <a:pt x="694441" y="33316"/>
                </a:moveTo>
                <a:lnTo>
                  <a:pt x="693988" y="195134"/>
                </a:lnTo>
                <a:lnTo>
                  <a:pt x="775069" y="195134"/>
                </a:lnTo>
                <a:lnTo>
                  <a:pt x="855924" y="195134"/>
                </a:lnTo>
                <a:lnTo>
                  <a:pt x="775069" y="114452"/>
                </a:lnTo>
                <a:lnTo>
                  <a:pt x="694441" y="33316"/>
                </a:lnTo>
                <a:close/>
                <a:moveTo>
                  <a:pt x="201613" y="0"/>
                </a:moveTo>
                <a:lnTo>
                  <a:pt x="714598" y="0"/>
                </a:lnTo>
                <a:lnTo>
                  <a:pt x="881063" y="166805"/>
                </a:lnTo>
                <a:lnTo>
                  <a:pt x="881063" y="1033463"/>
                </a:lnTo>
                <a:lnTo>
                  <a:pt x="739738" y="1033463"/>
                </a:lnTo>
                <a:lnTo>
                  <a:pt x="739738" y="337235"/>
                </a:lnTo>
                <a:lnTo>
                  <a:pt x="573272" y="170657"/>
                </a:lnTo>
                <a:lnTo>
                  <a:pt x="201613" y="170657"/>
                </a:lnTo>
                <a:lnTo>
                  <a:pt x="2016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KSO_Shape"/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6513"/>
              <a:gd name="adj2" fmla="val 651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9465">
            <a:off x="-31759" y="271397"/>
            <a:ext cx="2839888" cy="1998297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1019376" y="5235927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42895" y="3094990"/>
            <a:ext cx="663829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150235" y="1205230"/>
            <a:ext cx="6789420" cy="460375"/>
          </a:xfrm>
          <a:prstGeom prst="rect">
            <a:avLst/>
          </a:prstGeom>
          <a:solidFill>
            <a:srgbClr val="A3170F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“E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veryone needs eight hours of sleep a night”</a:t>
            </a:r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CA" altLang="en-US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04222" y="3094888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zh-CN" b="1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“8” is an average goal</a:t>
            </a:r>
            <a:endParaRPr lang="en-CA" altLang="zh-CN" b="1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423" y="61807"/>
            <a:ext cx="1820312" cy="1820312"/>
          </a:xfrm>
          <a:prstGeom prst="rect">
            <a:avLst/>
          </a:prstGeom>
        </p:spPr>
      </p:pic>
      <p:sp>
        <p:nvSpPr>
          <p:cNvPr id="25" name="Text Box 24"/>
          <p:cNvSpPr txBox="1"/>
          <p:nvPr/>
        </p:nvSpPr>
        <p:spPr>
          <a:xfrm>
            <a:off x="2054860" y="3890010"/>
            <a:ext cx="34588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CA" altLang="en-US" b="1"/>
              <a:t>S</a:t>
            </a:r>
            <a:r>
              <a:rPr lang="en-US" b="1"/>
              <a:t>even and nine hours for adults</a:t>
            </a:r>
            <a:endParaRPr lang="en-US" b="1"/>
          </a:p>
        </p:txBody>
      </p:sp>
      <p:sp>
        <p:nvSpPr>
          <p:cNvPr id="27" name="Text Box 26"/>
          <p:cNvSpPr txBox="1"/>
          <p:nvPr/>
        </p:nvSpPr>
        <p:spPr>
          <a:xfrm>
            <a:off x="2054860" y="4886960"/>
            <a:ext cx="37833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CA" altLang="en-US" b="1"/>
              <a:t>Change by age</a:t>
            </a:r>
            <a:endParaRPr lang="en-CA" altLang="en-US" b="1"/>
          </a:p>
        </p:txBody>
      </p:sp>
      <p:pic>
        <p:nvPicPr>
          <p:cNvPr id="36" name="Picture 35" descr="sleep-for-8hrs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2955" y="3815080"/>
            <a:ext cx="3785870" cy="2987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KSO_Shape"/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6513"/>
              <a:gd name="adj2" fmla="val 651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9465">
            <a:off x="-31759" y="271397"/>
            <a:ext cx="2839888" cy="1998297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1019376" y="5235927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42895" y="3094990"/>
            <a:ext cx="663829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079750" y="1205230"/>
            <a:ext cx="6789420" cy="460375"/>
          </a:xfrm>
          <a:prstGeom prst="rect">
            <a:avLst/>
          </a:prstGeom>
          <a:solidFill>
            <a:srgbClr val="A3170F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“Take a wine before sleep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CA" altLang="en-US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04222" y="3094888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zh-CN" b="1" dirty="0">
                <a:solidFill>
                  <a:schemeClr val="tx1"/>
                </a:solidFill>
                <a:effectLst/>
                <a:latin typeface="+mn-ea"/>
                <a:cs typeface="Calibri" panose="020F0502020204030204" pitchFamily="34" charset="0"/>
              </a:rPr>
              <a:t>Fall asleep quickly</a:t>
            </a:r>
            <a:endParaRPr lang="en-CA" altLang="zh-CN" b="1" dirty="0">
              <a:solidFill>
                <a:schemeClr val="tx1"/>
              </a:solidFill>
              <a:effectLst/>
              <a:latin typeface="+mn-ea"/>
              <a:cs typeface="Calibri" panose="020F050202020403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423" y="61807"/>
            <a:ext cx="1820312" cy="1820312"/>
          </a:xfrm>
          <a:prstGeom prst="rect">
            <a:avLst/>
          </a:prstGeom>
        </p:spPr>
      </p:pic>
      <p:sp>
        <p:nvSpPr>
          <p:cNvPr id="25" name="Text Box 24"/>
          <p:cNvSpPr txBox="1"/>
          <p:nvPr/>
        </p:nvSpPr>
        <p:spPr>
          <a:xfrm>
            <a:off x="2054860" y="3990975"/>
            <a:ext cx="519303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b="1"/>
              <a:t> </a:t>
            </a:r>
            <a:r>
              <a:rPr lang="en-CA" b="1"/>
              <a:t>Y</a:t>
            </a:r>
            <a:r>
              <a:rPr b="1"/>
              <a:t>ou won</a:t>
            </a:r>
            <a:r>
              <a:rPr lang="en-CA" b="1"/>
              <a:t>’</a:t>
            </a:r>
            <a:r>
              <a:rPr b="1"/>
              <a:t>t sleep as deeply</a:t>
            </a:r>
            <a:r>
              <a:rPr lang="en-CA" b="1"/>
              <a:t>.</a:t>
            </a:r>
            <a:endParaRPr lang="en-CA" b="1"/>
          </a:p>
          <a:p>
            <a:endParaRPr lang="en-CA" b="1"/>
          </a:p>
          <a:p>
            <a:endParaRPr lang="en-CA" b="1"/>
          </a:p>
          <a:p>
            <a:r>
              <a:rPr lang="en-CA" b="1"/>
              <a:t>Acholo effct REM(Rapid eye movement sleep)</a:t>
            </a:r>
            <a:endParaRPr lang="en-CA" b="1"/>
          </a:p>
          <a:p>
            <a:endParaRPr lang="en-CA" b="1"/>
          </a:p>
        </p:txBody>
      </p:sp>
      <p:sp>
        <p:nvSpPr>
          <p:cNvPr id="27" name="Text Box 26"/>
          <p:cNvSpPr txBox="1"/>
          <p:nvPr/>
        </p:nvSpPr>
        <p:spPr>
          <a:xfrm>
            <a:off x="2054860" y="5604510"/>
            <a:ext cx="37833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CA" altLang="en-US" b="1"/>
              <a:t> Increases Snoring.</a:t>
            </a:r>
            <a:endParaRPr lang="en-CA" altLang="en-US" b="1"/>
          </a:p>
        </p:txBody>
      </p:sp>
      <p:pic>
        <p:nvPicPr>
          <p:cNvPr id="28" name="Picture 27" descr="57ebeca31b00003007ef2e0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4890" y="3272155"/>
            <a:ext cx="4239260" cy="2826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KSO_Shape"/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6513"/>
              <a:gd name="adj2" fmla="val 651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9465">
            <a:off x="-31759" y="271397"/>
            <a:ext cx="2839888" cy="1998297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1019376" y="5235927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42895" y="3094990"/>
            <a:ext cx="663829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079750" y="1205230"/>
            <a:ext cx="6789420" cy="460375"/>
          </a:xfrm>
          <a:prstGeom prst="rect">
            <a:avLst/>
          </a:prstGeom>
          <a:solidFill>
            <a:srgbClr val="A3170F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“Get more Sleep  on weekend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CA" altLang="en-US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59162" y="3094888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zh-CN" b="1" dirty="0">
                <a:solidFill>
                  <a:schemeClr val="tx1"/>
                </a:solidFill>
                <a:effectLst/>
                <a:latin typeface="+mn-ea"/>
                <a:cs typeface="Calibri" panose="020F0502020204030204" pitchFamily="34" charset="0"/>
              </a:rPr>
              <a:t> sleep-wake schedules</a:t>
            </a:r>
            <a:endParaRPr lang="en-CA" altLang="zh-CN" b="1" dirty="0">
              <a:solidFill>
                <a:schemeClr val="tx1"/>
              </a:solidFill>
              <a:effectLst/>
              <a:latin typeface="+mn-ea"/>
              <a:cs typeface="Calibri" panose="020F050202020403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423" y="61807"/>
            <a:ext cx="1820312" cy="1820312"/>
          </a:xfrm>
          <a:prstGeom prst="rect">
            <a:avLst/>
          </a:prstGeom>
        </p:spPr>
      </p:pic>
      <p:sp>
        <p:nvSpPr>
          <p:cNvPr id="25" name="Text Box 24"/>
          <p:cNvSpPr txBox="1"/>
          <p:nvPr/>
        </p:nvSpPr>
        <p:spPr>
          <a:xfrm>
            <a:off x="2054860" y="3990975"/>
            <a:ext cx="51930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b="1"/>
              <a:t> </a:t>
            </a:r>
            <a:endParaRPr lang="en-CA" b="1"/>
          </a:p>
          <a:p>
            <a:endParaRPr lang="en-CA" b="1"/>
          </a:p>
          <a:p>
            <a:endParaRPr lang="en-CA" b="1"/>
          </a:p>
          <a:p>
            <a:endParaRPr lang="en-CA" b="1"/>
          </a:p>
        </p:txBody>
      </p:sp>
      <p:sp>
        <p:nvSpPr>
          <p:cNvPr id="27" name="Text Box 26"/>
          <p:cNvSpPr txBox="1"/>
          <p:nvPr/>
        </p:nvSpPr>
        <p:spPr>
          <a:xfrm>
            <a:off x="2054860" y="3815080"/>
            <a:ext cx="37833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CA" altLang="en-US" b="1"/>
          </a:p>
        </p:txBody>
      </p:sp>
      <p:sp>
        <p:nvSpPr>
          <p:cNvPr id="2" name="Text Box 1"/>
          <p:cNvSpPr txBox="1"/>
          <p:nvPr/>
        </p:nvSpPr>
        <p:spPr>
          <a:xfrm>
            <a:off x="2054860" y="4166870"/>
            <a:ext cx="41808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US" b="1">
                <a:latin typeface="+mn-ea"/>
              </a:rPr>
              <a:t>lead to health issues</a:t>
            </a:r>
            <a:endParaRPr lang="en-US" b="1">
              <a:latin typeface="+mn-ea"/>
            </a:endParaRPr>
          </a:p>
        </p:txBody>
      </p:sp>
      <p:pic>
        <p:nvPicPr>
          <p:cNvPr id="31" name="Picture 30" descr="unname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2970" y="2912745"/>
            <a:ext cx="4939030" cy="394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KSO_Shape"/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6513"/>
              <a:gd name="adj2" fmla="val 651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9465">
            <a:off x="-31759" y="271397"/>
            <a:ext cx="2839888" cy="1998297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1019376" y="5235927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42895" y="3094990"/>
            <a:ext cx="663829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079750" y="1205230"/>
            <a:ext cx="6789420" cy="460375"/>
          </a:xfrm>
          <a:prstGeom prst="rect">
            <a:avLst/>
          </a:prstGeom>
          <a:solidFill>
            <a:srgbClr val="A3170F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Sleep deprivation</a:t>
            </a:r>
            <a:endParaRPr lang="en-CA" altLang="en-US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04222" y="3094888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zh-CN" b="1" dirty="0">
                <a:solidFill>
                  <a:schemeClr val="tx1"/>
                </a:solidFill>
                <a:effectLst/>
                <a:latin typeface="+mn-ea"/>
                <a:cs typeface="Calibri" panose="020F0502020204030204" pitchFamily="34" charset="0"/>
              </a:rPr>
              <a:t>Emotional state</a:t>
            </a:r>
            <a:endParaRPr lang="en-CA" altLang="zh-CN" b="1" dirty="0">
              <a:solidFill>
                <a:schemeClr val="tx1"/>
              </a:solidFill>
              <a:effectLst/>
              <a:latin typeface="+mn-ea"/>
              <a:cs typeface="Calibri" panose="020F050202020403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423" y="61807"/>
            <a:ext cx="1820312" cy="1820312"/>
          </a:xfrm>
          <a:prstGeom prst="rect">
            <a:avLst/>
          </a:prstGeom>
        </p:spPr>
      </p:pic>
      <p:sp>
        <p:nvSpPr>
          <p:cNvPr id="25" name="Text Box 24"/>
          <p:cNvSpPr txBox="1"/>
          <p:nvPr/>
        </p:nvSpPr>
        <p:spPr>
          <a:xfrm>
            <a:off x="1938655" y="4037330"/>
            <a:ext cx="51930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b="1"/>
              <a:t> </a:t>
            </a:r>
            <a:r>
              <a:rPr lang="en-CA" b="1"/>
              <a:t>   Immune system</a:t>
            </a:r>
            <a:endParaRPr lang="en-CA" b="1"/>
          </a:p>
          <a:p>
            <a:endParaRPr lang="en-CA" b="1"/>
          </a:p>
          <a:p>
            <a:endParaRPr lang="en-CA" b="1"/>
          </a:p>
          <a:p>
            <a:endParaRPr lang="en-CA" b="1"/>
          </a:p>
        </p:txBody>
      </p:sp>
      <p:sp>
        <p:nvSpPr>
          <p:cNvPr id="27" name="Text Box 26"/>
          <p:cNvSpPr txBox="1"/>
          <p:nvPr/>
        </p:nvSpPr>
        <p:spPr>
          <a:xfrm>
            <a:off x="2054860" y="5604510"/>
            <a:ext cx="37833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CA" altLang="en-US" b="1"/>
              <a:t>.</a:t>
            </a:r>
            <a:endParaRPr lang="en-CA" altLang="en-US" b="1"/>
          </a:p>
        </p:txBody>
      </p:sp>
      <p:pic>
        <p:nvPicPr>
          <p:cNvPr id="2" name="Picture 1" descr="微信截图_202106201348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045" y="3154680"/>
            <a:ext cx="5478780" cy="3703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KSO_Shape"/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6513"/>
              <a:gd name="adj2" fmla="val 651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9465">
            <a:off x="-31759" y="271397"/>
            <a:ext cx="2839888" cy="1998297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1019376" y="5235927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495999" y="5004756"/>
            <a:ext cx="3200395" cy="829945"/>
          </a:xfrm>
          <a:prstGeom prst="rect">
            <a:avLst/>
          </a:prstGeom>
          <a:solidFill>
            <a:srgbClr val="A3170F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“Get more Sleep  on weekend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”</a:t>
            </a:r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?</a:t>
            </a:r>
            <a:endParaRPr lang="en-US" altLang="zh-CN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19378" y="3454980"/>
            <a:ext cx="5249918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496001" y="2396404"/>
            <a:ext cx="3200395" cy="829945"/>
          </a:xfrm>
          <a:prstGeom prst="rect">
            <a:avLst/>
          </a:prstGeom>
          <a:solidFill>
            <a:srgbClr val="A3170F"/>
          </a:solidFill>
        </p:spPr>
        <p:txBody>
          <a:bodyPr wrap="square">
            <a:spAutoFit/>
          </a:bodyPr>
          <a:lstStyle/>
          <a:p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“E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veryone needs eight hours of sleep a night”</a:t>
            </a:r>
            <a:endParaRPr lang="en-US" altLang="zh-CN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464971" y="3450099"/>
            <a:ext cx="5249918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495834" y="3584688"/>
            <a:ext cx="3200395" cy="829945"/>
          </a:xfrm>
          <a:prstGeom prst="rect">
            <a:avLst/>
          </a:prstGeom>
          <a:solidFill>
            <a:srgbClr val="A3170F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“Take a wine before sleep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”</a:t>
            </a:r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?</a:t>
            </a:r>
            <a:endParaRPr lang="en-US" altLang="zh-CN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237463" y="1031187"/>
            <a:ext cx="808494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pattFill prst="ltDnDiag">
                  <a:fgClr>
                    <a:schemeClr val="bg1"/>
                  </a:fgClr>
                  <a:bgClr>
                    <a:schemeClr val="tx1"/>
                  </a:bgClr>
                </a:patt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zh-CN" sz="3200" b="1" dirty="0">
                <a:pattFill prst="ltDnDiag">
                  <a:fgClr>
                    <a:schemeClr val="bg1"/>
                  </a:fgClr>
                  <a:bgClr>
                    <a:schemeClr val="tx1"/>
                  </a:bgClr>
                </a:patt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CN" sz="3200" b="1" dirty="0">
              <a:pattFill prst="ltDnDiag">
                <a:fgClr>
                  <a:schemeClr val="bg1"/>
                </a:fgClr>
                <a:bgClr>
                  <a:schemeClr val="tx1"/>
                </a:bgClr>
              </a:patt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CA" altLang="zh-CN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MISINFORMATION</a:t>
            </a:r>
            <a:endParaRPr lang="zh-CN" altLang="en-US" sz="3200" b="1" dirty="0">
              <a:pattFill prst="ltDnDiag">
                <a:fgClr>
                  <a:schemeClr val="bg1"/>
                </a:fgClr>
                <a:bgClr>
                  <a:schemeClr val="tx1"/>
                </a:bgClr>
              </a:patt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423" y="61807"/>
            <a:ext cx="1820312" cy="18203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/>
        </p:nvSpPr>
        <p:spPr>
          <a:xfrm>
            <a:off x="3239784" y="572784"/>
            <a:ext cx="5712431" cy="571243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873612" y="1962715"/>
            <a:ext cx="44447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zh-CN" sz="4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KSO_Shape"/>
          <p:cNvSpPr/>
          <p:nvPr/>
        </p:nvSpPr>
        <p:spPr bwMode="auto">
          <a:xfrm>
            <a:off x="4137709" y="2845355"/>
            <a:ext cx="3916577" cy="2908076"/>
          </a:xfrm>
          <a:custGeom>
            <a:avLst/>
            <a:gdLst>
              <a:gd name="T0" fmla="*/ 1584488 w 13171486"/>
              <a:gd name="T1" fmla="*/ 9114 h 9774236"/>
              <a:gd name="T2" fmla="*/ 1584488 w 13171486"/>
              <a:gd name="T3" fmla="*/ 9114 h 9774236"/>
              <a:gd name="T4" fmla="*/ 1584488 w 13171486"/>
              <a:gd name="T5" fmla="*/ 110002 h 9774236"/>
              <a:gd name="T6" fmla="*/ 1711212 w 13171486"/>
              <a:gd name="T7" fmla="*/ 74863 h 9774236"/>
              <a:gd name="T8" fmla="*/ 1711212 w 13171486"/>
              <a:gd name="T9" fmla="*/ 74863 h 9774236"/>
              <a:gd name="T10" fmla="*/ 1711212 w 13171486"/>
              <a:gd name="T11" fmla="*/ 164264 h 9774236"/>
              <a:gd name="T12" fmla="*/ 1711212 w 13171486"/>
              <a:gd name="T13" fmla="*/ 164264 h 9774236"/>
              <a:gd name="T14" fmla="*/ 1015531 w 13171486"/>
              <a:gd name="T15" fmla="*/ 267770 h 9774236"/>
              <a:gd name="T16" fmla="*/ 1015531 w 13171486"/>
              <a:gd name="T17" fmla="*/ 267770 h 9774236"/>
              <a:gd name="T18" fmla="*/ 1015531 w 13171486"/>
              <a:gd name="T19" fmla="*/ 267770 h 9774236"/>
              <a:gd name="T20" fmla="*/ 1275705 w 13171486"/>
              <a:gd name="T21" fmla="*/ 195626 h 9774236"/>
              <a:gd name="T22" fmla="*/ 954121 w 13171486"/>
              <a:gd name="T23" fmla="*/ 277101 h 9774236"/>
              <a:gd name="T24" fmla="*/ 954121 w 13171486"/>
              <a:gd name="T25" fmla="*/ 277101 h 9774236"/>
              <a:gd name="T26" fmla="*/ 954121 w 13171486"/>
              <a:gd name="T27" fmla="*/ 277101 h 9774236"/>
              <a:gd name="T28" fmla="*/ 192690 w 13171486"/>
              <a:gd name="T29" fmla="*/ 0 h 9774236"/>
              <a:gd name="T30" fmla="*/ 799309 w 13171486"/>
              <a:gd name="T31" fmla="*/ 264038 h 9774236"/>
              <a:gd name="T32" fmla="*/ 814700 w 13171486"/>
              <a:gd name="T33" fmla="*/ 267779 h 9774236"/>
              <a:gd name="T34" fmla="*/ 874485 w 13171486"/>
              <a:gd name="T35" fmla="*/ 282309 h 9774236"/>
              <a:gd name="T36" fmla="*/ 826021 w 13171486"/>
              <a:gd name="T37" fmla="*/ 275665 h 9774236"/>
              <a:gd name="T38" fmla="*/ 832227 w 13171486"/>
              <a:gd name="T39" fmla="*/ 278366 h 9774236"/>
              <a:gd name="T40" fmla="*/ 835852 w 13171486"/>
              <a:gd name="T41" fmla="*/ 279944 h 9774236"/>
              <a:gd name="T42" fmla="*/ 892929 w 13171486"/>
              <a:gd name="T43" fmla="*/ 286866 h 9774236"/>
              <a:gd name="T44" fmla="*/ 1791283 w 13171486"/>
              <a:gd name="T45" fmla="*/ 164264 h 9774236"/>
              <a:gd name="T46" fmla="*/ 1800397 w 13171486"/>
              <a:gd name="T47" fmla="*/ 1316935 h 9774236"/>
              <a:gd name="T48" fmla="*/ 902694 w 13171486"/>
              <a:gd name="T49" fmla="*/ 1232307 h 9774236"/>
              <a:gd name="T50" fmla="*/ 902694 w 13171486"/>
              <a:gd name="T51" fmla="*/ 1232307 h 9774236"/>
              <a:gd name="T52" fmla="*/ 4557 w 13171486"/>
              <a:gd name="T53" fmla="*/ 1336030 h 9774236"/>
              <a:gd name="T54" fmla="*/ 0 w 13171486"/>
              <a:gd name="T55" fmla="*/ 178586 h 9774236"/>
              <a:gd name="T56" fmla="*/ 829161 w 13171486"/>
              <a:gd name="T57" fmla="*/ 279133 h 9774236"/>
              <a:gd name="T58" fmla="*/ 804836 w 13171486"/>
              <a:gd name="T59" fmla="*/ 272761 h 9774236"/>
              <a:gd name="T60" fmla="*/ 84628 w 13171486"/>
              <a:gd name="T61" fmla="*/ 174029 h 9774236"/>
              <a:gd name="T62" fmla="*/ 84628 w 13171486"/>
              <a:gd name="T63" fmla="*/ 174029 h 9774236"/>
              <a:gd name="T64" fmla="*/ 84628 w 13171486"/>
              <a:gd name="T65" fmla="*/ 174029 h 9774236"/>
              <a:gd name="T66" fmla="*/ 79854 w 13171486"/>
              <a:gd name="T67" fmla="*/ 89184 h 9774236"/>
              <a:gd name="T68" fmla="*/ 414898 w 13171486"/>
              <a:gd name="T69" fmla="*/ 170612 h 9774236"/>
              <a:gd name="T70" fmla="*/ 192690 w 13171486"/>
              <a:gd name="T71" fmla="*/ 112403 h 9774236"/>
              <a:gd name="T72" fmla="*/ 192690 w 13171486"/>
              <a:gd name="T73" fmla="*/ 112403 h 9774236"/>
              <a:gd name="T74" fmla="*/ 192690 w 13171486"/>
              <a:gd name="T75" fmla="*/ 112403 h 97742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171486" h="9774236">
                <a:moveTo>
                  <a:pt x="11591924" y="66674"/>
                </a:moveTo>
                <a:lnTo>
                  <a:pt x="11591924" y="66674"/>
                </a:lnTo>
                <a:lnTo>
                  <a:pt x="11591924" y="804764"/>
                </a:lnTo>
                <a:lnTo>
                  <a:pt x="12519023" y="547686"/>
                </a:lnTo>
                <a:lnTo>
                  <a:pt x="12519023" y="547687"/>
                </a:lnTo>
                <a:lnTo>
                  <a:pt x="12519023" y="1201737"/>
                </a:lnTo>
                <a:lnTo>
                  <a:pt x="7429498" y="1958975"/>
                </a:lnTo>
                <a:lnTo>
                  <a:pt x="7429499" y="1958974"/>
                </a:lnTo>
                <a:lnTo>
                  <a:pt x="7429498" y="1958974"/>
                </a:lnTo>
                <a:lnTo>
                  <a:pt x="9332900" y="1431175"/>
                </a:lnTo>
                <a:lnTo>
                  <a:pt x="6980236" y="2027237"/>
                </a:lnTo>
                <a:lnTo>
                  <a:pt x="6980237" y="2027237"/>
                </a:lnTo>
                <a:lnTo>
                  <a:pt x="6980236" y="2027237"/>
                </a:lnTo>
                <a:lnTo>
                  <a:pt x="11591924" y="66674"/>
                </a:lnTo>
                <a:close/>
                <a:moveTo>
                  <a:pt x="1409699" y="0"/>
                </a:moveTo>
                <a:lnTo>
                  <a:pt x="5847645" y="1931672"/>
                </a:lnTo>
                <a:lnTo>
                  <a:pt x="5960245" y="1959038"/>
                </a:lnTo>
                <a:lnTo>
                  <a:pt x="6397626" y="2065337"/>
                </a:lnTo>
                <a:lnTo>
                  <a:pt x="6043066" y="2016731"/>
                </a:lnTo>
                <a:lnTo>
                  <a:pt x="6088470" y="2036494"/>
                </a:lnTo>
                <a:lnTo>
                  <a:pt x="6114994" y="2048039"/>
                </a:lnTo>
                <a:lnTo>
                  <a:pt x="6532561" y="2098675"/>
                </a:lnTo>
                <a:lnTo>
                  <a:pt x="13104811" y="1201737"/>
                </a:lnTo>
                <a:lnTo>
                  <a:pt x="13171486" y="9634536"/>
                </a:lnTo>
                <a:lnTo>
                  <a:pt x="6603999" y="9015411"/>
                </a:lnTo>
                <a:lnTo>
                  <a:pt x="6603998" y="9015411"/>
                </a:lnTo>
                <a:lnTo>
                  <a:pt x="33338" y="9774236"/>
                </a:lnTo>
                <a:lnTo>
                  <a:pt x="0" y="1306512"/>
                </a:lnTo>
                <a:lnTo>
                  <a:pt x="6066040" y="2042103"/>
                </a:lnTo>
                <a:lnTo>
                  <a:pt x="5888084" y="1995485"/>
                </a:lnTo>
                <a:lnTo>
                  <a:pt x="619125" y="1273175"/>
                </a:lnTo>
                <a:lnTo>
                  <a:pt x="619125" y="1273174"/>
                </a:lnTo>
                <a:lnTo>
                  <a:pt x="584200" y="652462"/>
                </a:lnTo>
                <a:lnTo>
                  <a:pt x="3035344" y="1248180"/>
                </a:lnTo>
                <a:lnTo>
                  <a:pt x="1409699" y="822325"/>
                </a:lnTo>
                <a:lnTo>
                  <a:pt x="140969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zh-CN" altLang="en-US">
              <a:solidFill>
                <a:srgbClr val="A3170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137709" y="3883894"/>
            <a:ext cx="3927514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altLang="zh-C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TAKE WAY YOUR CELLPHONE </a:t>
            </a:r>
            <a:endParaRPr lang="zh-CN" altLang="en-US" sz="2400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KSO_Shape"/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6513"/>
              <a:gd name="adj2" fmla="val 651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9465">
            <a:off x="-31759" y="271397"/>
            <a:ext cx="2839888" cy="1998297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2055061" y="4534887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  <a:latin typeface="+mn-ea"/>
                <a:cs typeface="Calibri" panose="020F0502020204030204" pitchFamily="34" charset="0"/>
              </a:rPr>
              <a:t>levels of melatonin</a:t>
            </a:r>
            <a:endParaRPr lang="en-US" altLang="zh-CN" b="1" dirty="0">
              <a:solidFill>
                <a:schemeClr val="tx1"/>
              </a:solidFill>
              <a:latin typeface="+mn-ea"/>
              <a:cs typeface="Calibri" panose="020F050202020403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42895" y="3094990"/>
            <a:ext cx="663829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A317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dirty="0">
              <a:solidFill>
                <a:srgbClr val="A3170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079750" y="1205230"/>
            <a:ext cx="6789420" cy="460375"/>
          </a:xfrm>
          <a:prstGeom prst="rect">
            <a:avLst/>
          </a:prstGeom>
          <a:solidFill>
            <a:srgbClr val="A3170F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“Take away your cellphone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”</a:t>
            </a:r>
            <a:endParaRPr lang="en-CA" altLang="zh-CN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+mn-ea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2" y="3094888"/>
            <a:ext cx="5334000" cy="3683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CA" altLang="zh-CN" b="1" dirty="0">
                <a:solidFill>
                  <a:schemeClr val="tx1"/>
                </a:solidFill>
                <a:effectLst/>
                <a:latin typeface="+mn-ea"/>
                <a:cs typeface="Calibri" panose="020F0502020204030204" pitchFamily="34" charset="0"/>
              </a:rPr>
              <a:t> Blue light</a:t>
            </a:r>
            <a:endParaRPr lang="en-CA" altLang="zh-CN" b="1" dirty="0">
              <a:solidFill>
                <a:schemeClr val="tx1"/>
              </a:solidFill>
              <a:effectLst/>
              <a:latin typeface="+mn-ea"/>
              <a:cs typeface="Calibri" panose="020F050202020403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423" y="61807"/>
            <a:ext cx="1820312" cy="1820312"/>
          </a:xfrm>
          <a:prstGeom prst="rect">
            <a:avLst/>
          </a:prstGeom>
        </p:spPr>
      </p:pic>
      <p:sp>
        <p:nvSpPr>
          <p:cNvPr id="25" name="Text Box 24"/>
          <p:cNvSpPr txBox="1"/>
          <p:nvPr/>
        </p:nvSpPr>
        <p:spPr>
          <a:xfrm>
            <a:off x="2054860" y="3336290"/>
            <a:ext cx="51930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b="1"/>
              <a:t> </a:t>
            </a:r>
            <a:endParaRPr lang="en-CA" b="1"/>
          </a:p>
          <a:p>
            <a:endParaRPr lang="en-CA" b="1"/>
          </a:p>
          <a:p>
            <a:endParaRPr lang="en-CA" b="1"/>
          </a:p>
          <a:p>
            <a:endParaRPr lang="en-CA" b="1"/>
          </a:p>
        </p:txBody>
      </p:sp>
      <p:sp>
        <p:nvSpPr>
          <p:cNvPr id="27" name="Text Box 26"/>
          <p:cNvSpPr txBox="1"/>
          <p:nvPr/>
        </p:nvSpPr>
        <p:spPr>
          <a:xfrm>
            <a:off x="2054860" y="3815080"/>
            <a:ext cx="37833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CA" altLang="en-US" b="1"/>
          </a:p>
        </p:txBody>
      </p:sp>
      <p:sp>
        <p:nvSpPr>
          <p:cNvPr id="2" name="Text Box 1"/>
          <p:cNvSpPr txBox="1"/>
          <p:nvPr/>
        </p:nvSpPr>
        <p:spPr>
          <a:xfrm>
            <a:off x="2054860" y="3815080"/>
            <a:ext cx="41808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US" b="1">
                <a:latin typeface="+mn-ea"/>
              </a:rPr>
              <a:t>dopamine</a:t>
            </a:r>
            <a:endParaRPr lang="en-US" b="1">
              <a:latin typeface="+mn-ea"/>
            </a:endParaRPr>
          </a:p>
        </p:txBody>
      </p:sp>
      <p:pic>
        <p:nvPicPr>
          <p:cNvPr id="31" name="Picture 30" descr="unname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2970" y="2912745"/>
            <a:ext cx="4939030" cy="394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WPS Presentation</Application>
  <PresentationFormat>宽屏</PresentationFormat>
  <Paragraphs>140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Microsoft YaHei</vt:lpstr>
      <vt:lpstr>Arial Unicode MS</vt:lpstr>
      <vt:lpstr>DengXian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姚 丝安</dc:creator>
  <cp:lastModifiedBy>google1571522334</cp:lastModifiedBy>
  <cp:revision>89</cp:revision>
  <dcterms:created xsi:type="dcterms:W3CDTF">2018-07-01T05:16:00Z</dcterms:created>
  <dcterms:modified xsi:type="dcterms:W3CDTF">2021-06-24T00:58:48Z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1033-11.2.0.10094</vt:lpwstr>
  </property>
</Properties>
</file>